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Masters/slideMaster58.xml" ContentType="application/vnd.openxmlformats-officedocument.presentationml.slideMaster+xml"/>
  <Override PartName="/ppt/slideMasters/slideMaster59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Masters/slideMaster61.xml" ContentType="application/vnd.openxmlformats-officedocument.presentationml.slideMaster+xml"/>
  <Override PartName="/ppt/slideMasters/slideMaster62.xml" ContentType="application/vnd.openxmlformats-officedocument.presentationml.slideMaster+xml"/>
  <Override PartName="/ppt/slideMasters/slideMaster63.xml" ContentType="application/vnd.openxmlformats-officedocument.presentationml.slideMaster+xml"/>
  <Override PartName="/ppt/slideMasters/slideMaster64.xml" ContentType="application/vnd.openxmlformats-officedocument.presentationml.slideMaster+xml"/>
  <Override PartName="/ppt/slideMasters/slideMaster65.xml" ContentType="application/vnd.openxmlformats-officedocument.presentationml.slideMaster+xml"/>
  <Override PartName="/ppt/slideMasters/slideMaster66.xml" ContentType="application/vnd.openxmlformats-officedocument.presentationml.slideMaster+xml"/>
  <Override PartName="/ppt/slideMasters/slideMaster67.xml" ContentType="application/vnd.openxmlformats-officedocument.presentationml.slideMaster+xml"/>
  <Override PartName="/ppt/slideMasters/slideMaster68.xml" ContentType="application/vnd.openxmlformats-officedocument.presentationml.slideMaster+xml"/>
  <Override PartName="/ppt/slideMasters/slideMaster69.xml" ContentType="application/vnd.openxmlformats-officedocument.presentationml.slideMaster+xml"/>
  <Override PartName="/ppt/slideMasters/slideMaster70.xml" ContentType="application/vnd.openxmlformats-officedocument.presentationml.slideMaster+xml"/>
  <Override PartName="/ppt/slideMasters/slideMaster71.xml" ContentType="application/vnd.openxmlformats-officedocument.presentationml.slideMaster+xml"/>
  <Override PartName="/ppt/slideMasters/slideMaster72.xml" ContentType="application/vnd.openxmlformats-officedocument.presentationml.slideMaster+xml"/>
  <Override PartName="/ppt/slideMasters/slideMaster73.xml" ContentType="application/vnd.openxmlformats-officedocument.presentationml.slideMaster+xml"/>
  <Override PartName="/ppt/slideMasters/slideMaster74.xml" ContentType="application/vnd.openxmlformats-officedocument.presentationml.slideMaster+xml"/>
  <Override PartName="/ppt/slideMasters/slideMaster75.xml" ContentType="application/vnd.openxmlformats-officedocument.presentationml.slideMaster+xml"/>
  <Override PartName="/ppt/slideMasters/slideMaster76.xml" ContentType="application/vnd.openxmlformats-officedocument.presentationml.slideMaster+xml"/>
  <Override PartName="/ppt/slideMasters/slideMaster77.xml" ContentType="application/vnd.openxmlformats-officedocument.presentationml.slideMaster+xml"/>
  <Override PartName="/ppt/slideMasters/slideMaster78.xml" ContentType="application/vnd.openxmlformats-officedocument.presentationml.slideMaster+xml"/>
  <Override PartName="/ppt/slideMasters/slideMaster79.xml" ContentType="application/vnd.openxmlformats-officedocument.presentationml.slideMaster+xml"/>
  <Override PartName="/ppt/slideMasters/slideMaster80.xml" ContentType="application/vnd.openxmlformats-officedocument.presentationml.slideMaster+xml"/>
  <Override PartName="/ppt/slideMasters/slideMaster81.xml" ContentType="application/vnd.openxmlformats-officedocument.presentationml.slideMaster+xml"/>
  <Override PartName="/ppt/slideMasters/slideMaster82.xml" ContentType="application/vnd.openxmlformats-officedocument.presentationml.slideMaster+xml"/>
  <Override PartName="/ppt/slideMasters/slideMaster83.xml" ContentType="application/vnd.openxmlformats-officedocument.presentationml.slideMaster+xml"/>
  <Override PartName="/ppt/slideMasters/slideMaster8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slides/slide387.xml" ContentType="application/vnd.openxmlformats-officedocument.presentationml.slide+xml"/>
  <Override PartName="/ppt/slides/slide388.xml" ContentType="application/vnd.openxmlformats-officedocument.presentationml.slide+xml"/>
  <Override PartName="/ppt/slides/slide389.xml" ContentType="application/vnd.openxmlformats-officedocument.presentationml.slide+xml"/>
  <Override PartName="/ppt/slides/slide390.xml" ContentType="application/vnd.openxmlformats-officedocument.presentationml.slide+xml"/>
  <Override PartName="/ppt/slides/slide391.xml" ContentType="application/vnd.openxmlformats-officedocument.presentationml.slide+xml"/>
  <Override PartName="/ppt/slides/slide392.xml" ContentType="application/vnd.openxmlformats-officedocument.presentationml.slide+xml"/>
  <Override PartName="/ppt/slides/slide393.xml" ContentType="application/vnd.openxmlformats-officedocument.presentationml.slide+xml"/>
  <Override PartName="/ppt/slides/slide394.xml" ContentType="application/vnd.openxmlformats-officedocument.presentationml.slide+xml"/>
  <Override PartName="/ppt/slides/slide395.xml" ContentType="application/vnd.openxmlformats-officedocument.presentationml.slide+xml"/>
  <Override PartName="/ppt/slides/slide396.xml" ContentType="application/vnd.openxmlformats-officedocument.presentationml.slide+xml"/>
  <Override PartName="/ppt/slides/slide397.xml" ContentType="application/vnd.openxmlformats-officedocument.presentationml.slide+xml"/>
  <Override PartName="/ppt/slides/slide398.xml" ContentType="application/vnd.openxmlformats-officedocument.presentationml.slide+xml"/>
  <Override PartName="/ppt/slides/slide399.xml" ContentType="application/vnd.openxmlformats-officedocument.presentationml.slide+xml"/>
  <Override PartName="/ppt/slides/slide400.xml" ContentType="application/vnd.openxmlformats-officedocument.presentationml.slide+xml"/>
  <Override PartName="/ppt/slides/slide401.xml" ContentType="application/vnd.openxmlformats-officedocument.presentationml.slide+xml"/>
  <Override PartName="/ppt/slides/slide402.xml" ContentType="application/vnd.openxmlformats-officedocument.presentationml.slide+xml"/>
  <Override PartName="/ppt/slides/slide403.xml" ContentType="application/vnd.openxmlformats-officedocument.presentationml.slide+xml"/>
  <Override PartName="/ppt/slides/slide404.xml" ContentType="application/vnd.openxmlformats-officedocument.presentationml.slide+xml"/>
  <Override PartName="/ppt/slides/slide405.xml" ContentType="application/vnd.openxmlformats-officedocument.presentationml.slide+xml"/>
  <Override PartName="/ppt/slides/slide406.xml" ContentType="application/vnd.openxmlformats-officedocument.presentationml.slide+xml"/>
  <Override PartName="/ppt/slides/slide407.xml" ContentType="application/vnd.openxmlformats-officedocument.presentationml.slide+xml"/>
  <Override PartName="/ppt/slides/slide408.xml" ContentType="application/vnd.openxmlformats-officedocument.presentationml.slide+xml"/>
  <Override PartName="/ppt/slides/slide409.xml" ContentType="application/vnd.openxmlformats-officedocument.presentationml.slide+xml"/>
  <Override PartName="/ppt/slides/slide410.xml" ContentType="application/vnd.openxmlformats-officedocument.presentationml.slide+xml"/>
  <Override PartName="/ppt/slides/slide411.xml" ContentType="application/vnd.openxmlformats-officedocument.presentationml.slide+xml"/>
  <Override PartName="/ppt/slides/slide412.xml" ContentType="application/vnd.openxmlformats-officedocument.presentationml.slide+xml"/>
  <Override PartName="/ppt/slides/slide413.xml" ContentType="application/vnd.openxmlformats-officedocument.presentationml.slide+xml"/>
  <Override PartName="/ppt/slides/slide414.xml" ContentType="application/vnd.openxmlformats-officedocument.presentationml.slide+xml"/>
  <Override PartName="/ppt/slides/slide415.xml" ContentType="application/vnd.openxmlformats-officedocument.presentationml.slide+xml"/>
  <Override PartName="/ppt/slides/slide416.xml" ContentType="application/vnd.openxmlformats-officedocument.presentationml.slide+xml"/>
  <Override PartName="/ppt/slides/slide417.xml" ContentType="application/vnd.openxmlformats-officedocument.presentationml.slide+xml"/>
  <Override PartName="/ppt/slides/slide418.xml" ContentType="application/vnd.openxmlformats-officedocument.presentationml.slide+xml"/>
  <Override PartName="/ppt/slides/slide419.xml" ContentType="application/vnd.openxmlformats-officedocument.presentationml.slide+xml"/>
  <Override PartName="/ppt/slides/slide420.xml" ContentType="application/vnd.openxmlformats-officedocument.presentationml.slide+xml"/>
  <Override PartName="/ppt/slides/slide421.xml" ContentType="application/vnd.openxmlformats-officedocument.presentationml.slide+xml"/>
  <Override PartName="/ppt/slides/slide4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2.xml" ContentType="application/vnd.openxmlformats-officedocument.theme+xml"/>
  <Override PartName="/ppt/slideLayouts/slideLayout34.xml" ContentType="application/vnd.openxmlformats-officedocument.presentationml.slideLayout+xml"/>
  <Override PartName="/ppt/theme/theme23.xml" ContentType="application/vnd.openxmlformats-officedocument.theme+xml"/>
  <Override PartName="/ppt/slideLayouts/slideLayout35.xml" ContentType="application/vnd.openxmlformats-officedocument.presentationml.slideLayout+xml"/>
  <Override PartName="/ppt/theme/theme24.xml" ContentType="application/vnd.openxmlformats-officedocument.theme+xml"/>
  <Override PartName="/ppt/slideLayouts/slideLayout36.xml" ContentType="application/vnd.openxmlformats-officedocument.presentationml.slideLayout+xml"/>
  <Override PartName="/ppt/theme/theme25.xml" ContentType="application/vnd.openxmlformats-officedocument.theme+xml"/>
  <Override PartName="/ppt/slideLayouts/slideLayout37.xml" ContentType="application/vnd.openxmlformats-officedocument.presentationml.slideLayout+xml"/>
  <Override PartName="/ppt/theme/theme26.xml" ContentType="application/vnd.openxmlformats-officedocument.theme+xml"/>
  <Override PartName="/ppt/slideLayouts/slideLayout38.xml" ContentType="application/vnd.openxmlformats-officedocument.presentationml.slideLayout+xml"/>
  <Override PartName="/ppt/theme/theme27.xml" ContentType="application/vnd.openxmlformats-officedocument.theme+xml"/>
  <Override PartName="/ppt/slideLayouts/slideLayout39.xml" ContentType="application/vnd.openxmlformats-officedocument.presentationml.slideLayout+xml"/>
  <Override PartName="/ppt/theme/theme28.xml" ContentType="application/vnd.openxmlformats-officedocument.theme+xml"/>
  <Override PartName="/ppt/slideLayouts/slideLayout40.xml" ContentType="application/vnd.openxmlformats-officedocument.presentationml.slideLayout+xml"/>
  <Override PartName="/ppt/theme/theme29.xml" ContentType="application/vnd.openxmlformats-officedocument.theme+xml"/>
  <Override PartName="/ppt/slideLayouts/slideLayout41.xml" ContentType="application/vnd.openxmlformats-officedocument.presentationml.slideLayout+xml"/>
  <Override PartName="/ppt/theme/theme30.xml" ContentType="application/vnd.openxmlformats-officedocument.theme+xml"/>
  <Override PartName="/ppt/slideLayouts/slideLayout42.xml" ContentType="application/vnd.openxmlformats-officedocument.presentationml.slideLayout+xml"/>
  <Override PartName="/ppt/theme/theme31.xml" ContentType="application/vnd.openxmlformats-officedocument.theme+xml"/>
  <Override PartName="/ppt/slideLayouts/slideLayout43.xml" ContentType="application/vnd.openxmlformats-officedocument.presentationml.slideLayout+xml"/>
  <Override PartName="/ppt/theme/theme32.xml" ContentType="application/vnd.openxmlformats-officedocument.theme+xml"/>
  <Override PartName="/ppt/slideLayouts/slideLayout44.xml" ContentType="application/vnd.openxmlformats-officedocument.presentationml.slideLayout+xml"/>
  <Override PartName="/ppt/theme/theme33.xml" ContentType="application/vnd.openxmlformats-officedocument.theme+xml"/>
  <Override PartName="/ppt/slideLayouts/slideLayout45.xml" ContentType="application/vnd.openxmlformats-officedocument.presentationml.slideLayout+xml"/>
  <Override PartName="/ppt/theme/theme34.xml" ContentType="application/vnd.openxmlformats-officedocument.theme+xml"/>
  <Override PartName="/ppt/slideLayouts/slideLayout46.xml" ContentType="application/vnd.openxmlformats-officedocument.presentationml.slideLayout+xml"/>
  <Override PartName="/ppt/theme/theme35.xml" ContentType="application/vnd.openxmlformats-officedocument.theme+xml"/>
  <Override PartName="/ppt/slideLayouts/slideLayout47.xml" ContentType="application/vnd.openxmlformats-officedocument.presentationml.slideLayout+xml"/>
  <Override PartName="/ppt/theme/theme36.xml" ContentType="application/vnd.openxmlformats-officedocument.theme+xml"/>
  <Override PartName="/ppt/slideLayouts/slideLayout48.xml" ContentType="application/vnd.openxmlformats-officedocument.presentationml.slideLayout+xml"/>
  <Override PartName="/ppt/theme/theme37.xml" ContentType="application/vnd.openxmlformats-officedocument.theme+xml"/>
  <Override PartName="/ppt/slideLayouts/slideLayout49.xml" ContentType="application/vnd.openxmlformats-officedocument.presentationml.slideLayout+xml"/>
  <Override PartName="/ppt/theme/theme38.xml" ContentType="application/vnd.openxmlformats-officedocument.theme+xml"/>
  <Override PartName="/ppt/slideLayouts/slideLayout50.xml" ContentType="application/vnd.openxmlformats-officedocument.presentationml.slideLayout+xml"/>
  <Override PartName="/ppt/theme/theme39.xml" ContentType="application/vnd.openxmlformats-officedocument.theme+xml"/>
  <Override PartName="/ppt/slideLayouts/slideLayout51.xml" ContentType="application/vnd.openxmlformats-officedocument.presentationml.slideLayout+xml"/>
  <Override PartName="/ppt/theme/theme40.xml" ContentType="application/vnd.openxmlformats-officedocument.theme+xml"/>
  <Override PartName="/ppt/slideLayouts/slideLayout52.xml" ContentType="application/vnd.openxmlformats-officedocument.presentationml.slideLayout+xml"/>
  <Override PartName="/ppt/theme/theme41.xml" ContentType="application/vnd.openxmlformats-officedocument.theme+xml"/>
  <Override PartName="/ppt/slideLayouts/slideLayout53.xml" ContentType="application/vnd.openxmlformats-officedocument.presentationml.slideLayout+xml"/>
  <Override PartName="/ppt/theme/theme42.xml" ContentType="application/vnd.openxmlformats-officedocument.theme+xml"/>
  <Override PartName="/ppt/slideLayouts/slideLayout54.xml" ContentType="application/vnd.openxmlformats-officedocument.presentationml.slideLayout+xml"/>
  <Override PartName="/ppt/theme/theme43.xml" ContentType="application/vnd.openxmlformats-officedocument.theme+xml"/>
  <Override PartName="/ppt/slideLayouts/slideLayout55.xml" ContentType="application/vnd.openxmlformats-officedocument.presentationml.slideLayout+xml"/>
  <Override PartName="/ppt/theme/theme44.xml" ContentType="application/vnd.openxmlformats-officedocument.theme+xml"/>
  <Override PartName="/ppt/slideLayouts/slideLayout56.xml" ContentType="application/vnd.openxmlformats-officedocument.presentationml.slideLayout+xml"/>
  <Override PartName="/ppt/theme/theme45.xml" ContentType="application/vnd.openxmlformats-officedocument.theme+xml"/>
  <Override PartName="/ppt/slideLayouts/slideLayout57.xml" ContentType="application/vnd.openxmlformats-officedocument.presentationml.slideLayout+xml"/>
  <Override PartName="/ppt/theme/theme46.xml" ContentType="application/vnd.openxmlformats-officedocument.theme+xml"/>
  <Override PartName="/ppt/slideLayouts/slideLayout58.xml" ContentType="application/vnd.openxmlformats-officedocument.presentationml.slideLayout+xml"/>
  <Override PartName="/ppt/theme/theme47.xml" ContentType="application/vnd.openxmlformats-officedocument.theme+xml"/>
  <Override PartName="/ppt/slideLayouts/slideLayout59.xml" ContentType="application/vnd.openxmlformats-officedocument.presentationml.slideLayout+xml"/>
  <Override PartName="/ppt/theme/theme48.xml" ContentType="application/vnd.openxmlformats-officedocument.theme+xml"/>
  <Override PartName="/ppt/slideLayouts/slideLayout60.xml" ContentType="application/vnd.openxmlformats-officedocument.presentationml.slideLayout+xml"/>
  <Override PartName="/ppt/theme/theme49.xml" ContentType="application/vnd.openxmlformats-officedocument.theme+xml"/>
  <Override PartName="/ppt/slideLayouts/slideLayout61.xml" ContentType="application/vnd.openxmlformats-officedocument.presentationml.slideLayout+xml"/>
  <Override PartName="/ppt/theme/theme50.xml" ContentType="application/vnd.openxmlformats-officedocument.theme+xml"/>
  <Override PartName="/ppt/slideLayouts/slideLayout62.xml" ContentType="application/vnd.openxmlformats-officedocument.presentationml.slideLayout+xml"/>
  <Override PartName="/ppt/theme/theme51.xml" ContentType="application/vnd.openxmlformats-officedocument.theme+xml"/>
  <Override PartName="/ppt/slideLayouts/slideLayout63.xml" ContentType="application/vnd.openxmlformats-officedocument.presentationml.slideLayout+xml"/>
  <Override PartName="/ppt/theme/theme52.xml" ContentType="application/vnd.openxmlformats-officedocument.theme+xml"/>
  <Override PartName="/ppt/slideLayouts/slideLayout64.xml" ContentType="application/vnd.openxmlformats-officedocument.presentationml.slideLayout+xml"/>
  <Override PartName="/ppt/theme/theme53.xml" ContentType="application/vnd.openxmlformats-officedocument.theme+xml"/>
  <Override PartName="/ppt/slideLayouts/slideLayout65.xml" ContentType="application/vnd.openxmlformats-officedocument.presentationml.slideLayout+xml"/>
  <Override PartName="/ppt/theme/theme54.xml" ContentType="application/vnd.openxmlformats-officedocument.theme+xml"/>
  <Override PartName="/ppt/slideLayouts/slideLayout66.xml" ContentType="application/vnd.openxmlformats-officedocument.presentationml.slideLayout+xml"/>
  <Override PartName="/ppt/theme/theme55.xml" ContentType="application/vnd.openxmlformats-officedocument.theme+xml"/>
  <Override PartName="/ppt/slideLayouts/slideLayout67.xml" ContentType="application/vnd.openxmlformats-officedocument.presentationml.slideLayout+xml"/>
  <Override PartName="/ppt/theme/theme56.xml" ContentType="application/vnd.openxmlformats-officedocument.theme+xml"/>
  <Override PartName="/ppt/slideLayouts/slideLayout68.xml" ContentType="application/vnd.openxmlformats-officedocument.presentationml.slideLayout+xml"/>
  <Override PartName="/ppt/theme/theme57.xml" ContentType="application/vnd.openxmlformats-officedocument.theme+xml"/>
  <Override PartName="/ppt/slideLayouts/slideLayout69.xml" ContentType="application/vnd.openxmlformats-officedocument.presentationml.slideLayout+xml"/>
  <Override PartName="/ppt/theme/theme58.xml" ContentType="application/vnd.openxmlformats-officedocument.theme+xml"/>
  <Override PartName="/ppt/slideLayouts/slideLayout70.xml" ContentType="application/vnd.openxmlformats-officedocument.presentationml.slideLayout+xml"/>
  <Override PartName="/ppt/theme/theme59.xml" ContentType="application/vnd.openxmlformats-officedocument.theme+xml"/>
  <Override PartName="/ppt/slideLayouts/slideLayout71.xml" ContentType="application/vnd.openxmlformats-officedocument.presentationml.slideLayout+xml"/>
  <Override PartName="/ppt/theme/theme60.xml" ContentType="application/vnd.openxmlformats-officedocument.theme+xml"/>
  <Override PartName="/ppt/slideLayouts/slideLayout72.xml" ContentType="application/vnd.openxmlformats-officedocument.presentationml.slideLayout+xml"/>
  <Override PartName="/ppt/theme/theme61.xml" ContentType="application/vnd.openxmlformats-officedocument.theme+xml"/>
  <Override PartName="/ppt/slideLayouts/slideLayout73.xml" ContentType="application/vnd.openxmlformats-officedocument.presentationml.slideLayout+xml"/>
  <Override PartName="/ppt/theme/theme62.xml" ContentType="application/vnd.openxmlformats-officedocument.theme+xml"/>
  <Override PartName="/ppt/slideLayouts/slideLayout74.xml" ContentType="application/vnd.openxmlformats-officedocument.presentationml.slideLayout+xml"/>
  <Override PartName="/ppt/theme/theme63.xml" ContentType="application/vnd.openxmlformats-officedocument.theme+xml"/>
  <Override PartName="/ppt/slideLayouts/slideLayout75.xml" ContentType="application/vnd.openxmlformats-officedocument.presentationml.slideLayout+xml"/>
  <Override PartName="/ppt/theme/theme64.xml" ContentType="application/vnd.openxmlformats-officedocument.theme+xml"/>
  <Override PartName="/ppt/slideLayouts/slideLayout76.xml" ContentType="application/vnd.openxmlformats-officedocument.presentationml.slideLayout+xml"/>
  <Override PartName="/ppt/theme/theme65.xml" ContentType="application/vnd.openxmlformats-officedocument.theme+xml"/>
  <Override PartName="/ppt/slideLayouts/slideLayout77.xml" ContentType="application/vnd.openxmlformats-officedocument.presentationml.slideLayout+xml"/>
  <Override PartName="/ppt/theme/theme66.xml" ContentType="application/vnd.openxmlformats-officedocument.theme+xml"/>
  <Override PartName="/ppt/slideLayouts/slideLayout78.xml" ContentType="application/vnd.openxmlformats-officedocument.presentationml.slideLayout+xml"/>
  <Override PartName="/ppt/theme/theme67.xml" ContentType="application/vnd.openxmlformats-officedocument.theme+xml"/>
  <Override PartName="/ppt/slideLayouts/slideLayout79.xml" ContentType="application/vnd.openxmlformats-officedocument.presentationml.slideLayout+xml"/>
  <Override PartName="/ppt/theme/theme68.xml" ContentType="application/vnd.openxmlformats-officedocument.theme+xml"/>
  <Override PartName="/ppt/slideLayouts/slideLayout80.xml" ContentType="application/vnd.openxmlformats-officedocument.presentationml.slideLayout+xml"/>
  <Override PartName="/ppt/theme/theme69.xml" ContentType="application/vnd.openxmlformats-officedocument.theme+xml"/>
  <Override PartName="/ppt/slideLayouts/slideLayout81.xml" ContentType="application/vnd.openxmlformats-officedocument.presentationml.slideLayout+xml"/>
  <Override PartName="/ppt/theme/theme70.xml" ContentType="application/vnd.openxmlformats-officedocument.theme+xml"/>
  <Override PartName="/ppt/slideLayouts/slideLayout82.xml" ContentType="application/vnd.openxmlformats-officedocument.presentationml.slideLayout+xml"/>
  <Override PartName="/ppt/theme/theme71.xml" ContentType="application/vnd.openxmlformats-officedocument.theme+xml"/>
  <Override PartName="/ppt/slideLayouts/slideLayout83.xml" ContentType="application/vnd.openxmlformats-officedocument.presentationml.slideLayout+xml"/>
  <Override PartName="/ppt/theme/theme72.xml" ContentType="application/vnd.openxmlformats-officedocument.theme+xml"/>
  <Override PartName="/ppt/slideLayouts/slideLayout84.xml" ContentType="application/vnd.openxmlformats-officedocument.presentationml.slideLayout+xml"/>
  <Override PartName="/ppt/theme/theme73.xml" ContentType="application/vnd.openxmlformats-officedocument.theme+xml"/>
  <Override PartName="/ppt/slideLayouts/slideLayout85.xml" ContentType="application/vnd.openxmlformats-officedocument.presentationml.slideLayout+xml"/>
  <Override PartName="/ppt/theme/theme74.xml" ContentType="application/vnd.openxmlformats-officedocument.theme+xml"/>
  <Override PartName="/ppt/slideLayouts/slideLayout86.xml" ContentType="application/vnd.openxmlformats-officedocument.presentationml.slideLayout+xml"/>
  <Override PartName="/ppt/theme/theme75.xml" ContentType="application/vnd.openxmlformats-officedocument.theme+xml"/>
  <Override PartName="/ppt/slideLayouts/slideLayout87.xml" ContentType="application/vnd.openxmlformats-officedocument.presentationml.slideLayout+xml"/>
  <Override PartName="/ppt/theme/theme76.xml" ContentType="application/vnd.openxmlformats-officedocument.theme+xml"/>
  <Override PartName="/ppt/slideLayouts/slideLayout88.xml" ContentType="application/vnd.openxmlformats-officedocument.presentationml.slideLayout+xml"/>
  <Override PartName="/ppt/theme/theme77.xml" ContentType="application/vnd.openxmlformats-officedocument.theme+xml"/>
  <Override PartName="/ppt/slideLayouts/slideLayout89.xml" ContentType="application/vnd.openxmlformats-officedocument.presentationml.slideLayout+xml"/>
  <Override PartName="/ppt/theme/theme78.xml" ContentType="application/vnd.openxmlformats-officedocument.theme+xml"/>
  <Override PartName="/ppt/slideLayouts/slideLayout90.xml" ContentType="application/vnd.openxmlformats-officedocument.presentationml.slideLayout+xml"/>
  <Override PartName="/ppt/theme/theme79.xml" ContentType="application/vnd.openxmlformats-officedocument.theme+xml"/>
  <Override PartName="/ppt/slideLayouts/slideLayout91.xml" ContentType="application/vnd.openxmlformats-officedocument.presentationml.slideLayout+xml"/>
  <Override PartName="/ppt/theme/theme80.xml" ContentType="application/vnd.openxmlformats-officedocument.theme+xml"/>
  <Override PartName="/ppt/slideLayouts/slideLayout92.xml" ContentType="application/vnd.openxmlformats-officedocument.presentationml.slideLayout+xml"/>
  <Override PartName="/ppt/theme/theme81.xml" ContentType="application/vnd.openxmlformats-officedocument.theme+xml"/>
  <Override PartName="/ppt/slideLayouts/slideLayout93.xml" ContentType="application/vnd.openxmlformats-officedocument.presentationml.slideLayout+xml"/>
  <Override PartName="/ppt/theme/theme82.xml" ContentType="application/vnd.openxmlformats-officedocument.theme+xml"/>
  <Override PartName="/ppt/slideLayouts/slideLayout94.xml" ContentType="application/vnd.openxmlformats-officedocument.presentationml.slideLayout+xml"/>
  <Override PartName="/ppt/theme/theme83.xml" ContentType="application/vnd.openxmlformats-officedocument.theme+xml"/>
  <Override PartName="/ppt/slideLayouts/slideLayout95.xml" ContentType="application/vnd.openxmlformats-officedocument.presentationml.slideLayout+xml"/>
  <Override PartName="/ppt/theme/theme84.xml" ContentType="application/vnd.openxmlformats-officedocument.theme+xml"/>
  <Override PartName="/ppt/theme/theme8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62" r:id="rId3"/>
    <p:sldMasterId id="2147483664" r:id="rId4"/>
    <p:sldMasterId id="2147483668" r:id="rId5"/>
    <p:sldMasterId id="2147483670" r:id="rId6"/>
    <p:sldMasterId id="2147483672" r:id="rId7"/>
    <p:sldMasterId id="2147483674" r:id="rId8"/>
    <p:sldMasterId id="2147483676" r:id="rId9"/>
    <p:sldMasterId id="2147483678" r:id="rId10"/>
    <p:sldMasterId id="2147483680" r:id="rId11"/>
    <p:sldMasterId id="2147483682" r:id="rId12"/>
    <p:sldMasterId id="2147483684" r:id="rId13"/>
    <p:sldMasterId id="2147483686" r:id="rId14"/>
    <p:sldMasterId id="2147483688" r:id="rId15"/>
    <p:sldMasterId id="2147483690" r:id="rId16"/>
    <p:sldMasterId id="2147483692" r:id="rId17"/>
    <p:sldMasterId id="2147483696" r:id="rId18"/>
    <p:sldMasterId id="2147483698" r:id="rId19"/>
    <p:sldMasterId id="2147483700" r:id="rId20"/>
    <p:sldMasterId id="2147483702" r:id="rId21"/>
    <p:sldMasterId id="2147483704" r:id="rId22"/>
    <p:sldMasterId id="2147483707" r:id="rId23"/>
    <p:sldMasterId id="2147483709" r:id="rId24"/>
    <p:sldMasterId id="2147483711" r:id="rId25"/>
    <p:sldMasterId id="2147483713" r:id="rId26"/>
    <p:sldMasterId id="2147483715" r:id="rId27"/>
    <p:sldMasterId id="2147483717" r:id="rId28"/>
    <p:sldMasterId id="2147483719" r:id="rId29"/>
    <p:sldMasterId id="2147483721" r:id="rId30"/>
    <p:sldMasterId id="2147483723" r:id="rId31"/>
    <p:sldMasterId id="2147483725" r:id="rId32"/>
    <p:sldMasterId id="2147483727" r:id="rId33"/>
    <p:sldMasterId id="2147483729" r:id="rId34"/>
    <p:sldMasterId id="2147483731" r:id="rId35"/>
    <p:sldMasterId id="2147483735" r:id="rId36"/>
    <p:sldMasterId id="2147483737" r:id="rId37"/>
    <p:sldMasterId id="2147483739" r:id="rId38"/>
    <p:sldMasterId id="2147483741" r:id="rId39"/>
    <p:sldMasterId id="2147483743" r:id="rId40"/>
    <p:sldMasterId id="2147483745" r:id="rId41"/>
    <p:sldMasterId id="2147483747" r:id="rId42"/>
    <p:sldMasterId id="2147483749" r:id="rId43"/>
    <p:sldMasterId id="2147483751" r:id="rId44"/>
    <p:sldMasterId id="2147483753" r:id="rId45"/>
    <p:sldMasterId id="2147483755" r:id="rId46"/>
    <p:sldMasterId id="2147483757" r:id="rId47"/>
    <p:sldMasterId id="2147483759" r:id="rId48"/>
    <p:sldMasterId id="2147483761" r:id="rId49"/>
    <p:sldMasterId id="2147483763" r:id="rId50"/>
    <p:sldMasterId id="2147483765" r:id="rId51"/>
    <p:sldMasterId id="2147483767" r:id="rId52"/>
    <p:sldMasterId id="2147483769" r:id="rId53"/>
    <p:sldMasterId id="2147483771" r:id="rId54"/>
    <p:sldMasterId id="2147483773" r:id="rId55"/>
    <p:sldMasterId id="2147483775" r:id="rId56"/>
    <p:sldMasterId id="2147483777" r:id="rId57"/>
    <p:sldMasterId id="2147483779" r:id="rId58"/>
    <p:sldMasterId id="2147483781" r:id="rId59"/>
    <p:sldMasterId id="2147483783" r:id="rId60"/>
    <p:sldMasterId id="2147483785" r:id="rId61"/>
    <p:sldMasterId id="2147483787" r:id="rId62"/>
    <p:sldMasterId id="2147483789" r:id="rId63"/>
    <p:sldMasterId id="2147483791" r:id="rId64"/>
    <p:sldMasterId id="2147483793" r:id="rId65"/>
    <p:sldMasterId id="2147483795" r:id="rId66"/>
    <p:sldMasterId id="2147483797" r:id="rId67"/>
    <p:sldMasterId id="2147483799" r:id="rId68"/>
    <p:sldMasterId id="2147483801" r:id="rId69"/>
    <p:sldMasterId id="2147483803" r:id="rId70"/>
    <p:sldMasterId id="2147483805" r:id="rId71"/>
    <p:sldMasterId id="2147483807" r:id="rId72"/>
    <p:sldMasterId id="2147483809" r:id="rId73"/>
    <p:sldMasterId id="2147483811" r:id="rId74"/>
    <p:sldMasterId id="2147483813" r:id="rId75"/>
    <p:sldMasterId id="2147483815" r:id="rId76"/>
    <p:sldMasterId id="2147483817" r:id="rId77"/>
    <p:sldMasterId id="2147483819" r:id="rId78"/>
    <p:sldMasterId id="2147483821" r:id="rId79"/>
    <p:sldMasterId id="2147483823" r:id="rId80"/>
    <p:sldMasterId id="2147483825" r:id="rId81"/>
    <p:sldMasterId id="2147483827" r:id="rId82"/>
    <p:sldMasterId id="2147483829" r:id="rId83"/>
    <p:sldMasterId id="2147483831" r:id="rId84"/>
  </p:sldMasterIdLst>
  <p:notesMasterIdLst>
    <p:notesMasterId r:id="rId507"/>
  </p:notesMasterIdLst>
  <p:sldIdLst>
    <p:sldId id="263" r:id="rId85"/>
    <p:sldId id="256" r:id="rId86"/>
    <p:sldId id="682" r:id="rId87"/>
    <p:sldId id="683" r:id="rId88"/>
    <p:sldId id="684" r:id="rId89"/>
    <p:sldId id="685" r:id="rId90"/>
    <p:sldId id="686" r:id="rId91"/>
    <p:sldId id="687" r:id="rId92"/>
    <p:sldId id="688" r:id="rId93"/>
    <p:sldId id="689" r:id="rId94"/>
    <p:sldId id="690" r:id="rId95"/>
    <p:sldId id="691" r:id="rId96"/>
    <p:sldId id="692" r:id="rId97"/>
    <p:sldId id="705" r:id="rId98"/>
    <p:sldId id="693" r:id="rId99"/>
    <p:sldId id="694" r:id="rId100"/>
    <p:sldId id="695" r:id="rId101"/>
    <p:sldId id="696" r:id="rId102"/>
    <p:sldId id="698" r:id="rId103"/>
    <p:sldId id="259" r:id="rId104"/>
    <p:sldId id="258" r:id="rId105"/>
    <p:sldId id="697" r:id="rId106"/>
    <p:sldId id="699" r:id="rId107"/>
    <p:sldId id="700" r:id="rId108"/>
    <p:sldId id="701" r:id="rId109"/>
    <p:sldId id="702" r:id="rId110"/>
    <p:sldId id="260" r:id="rId111"/>
    <p:sldId id="261" r:id="rId112"/>
    <p:sldId id="703" r:id="rId113"/>
    <p:sldId id="262" r:id="rId114"/>
    <p:sldId id="264" r:id="rId115"/>
    <p:sldId id="265" r:id="rId116"/>
    <p:sldId id="266" r:id="rId117"/>
    <p:sldId id="267" r:id="rId118"/>
    <p:sldId id="269" r:id="rId119"/>
    <p:sldId id="270" r:id="rId120"/>
    <p:sldId id="271" r:id="rId121"/>
    <p:sldId id="272" r:id="rId122"/>
    <p:sldId id="273" r:id="rId123"/>
    <p:sldId id="274" r:id="rId124"/>
    <p:sldId id="283" r:id="rId125"/>
    <p:sldId id="275" r:id="rId126"/>
    <p:sldId id="276" r:id="rId127"/>
    <p:sldId id="704" r:id="rId128"/>
    <p:sldId id="277" r:id="rId129"/>
    <p:sldId id="278" r:id="rId130"/>
    <p:sldId id="279" r:id="rId131"/>
    <p:sldId id="280" r:id="rId132"/>
    <p:sldId id="281" r:id="rId133"/>
    <p:sldId id="284" r:id="rId134"/>
    <p:sldId id="309" r:id="rId135"/>
    <p:sldId id="310" r:id="rId136"/>
    <p:sldId id="311" r:id="rId137"/>
    <p:sldId id="312" r:id="rId138"/>
    <p:sldId id="313" r:id="rId139"/>
    <p:sldId id="314" r:id="rId140"/>
    <p:sldId id="315" r:id="rId141"/>
    <p:sldId id="316" r:id="rId142"/>
    <p:sldId id="317" r:id="rId143"/>
    <p:sldId id="318" r:id="rId144"/>
    <p:sldId id="319" r:id="rId145"/>
    <p:sldId id="320" r:id="rId146"/>
    <p:sldId id="321" r:id="rId147"/>
    <p:sldId id="322" r:id="rId148"/>
    <p:sldId id="323" r:id="rId149"/>
    <p:sldId id="324" r:id="rId150"/>
    <p:sldId id="325" r:id="rId151"/>
    <p:sldId id="326" r:id="rId152"/>
    <p:sldId id="327" r:id="rId153"/>
    <p:sldId id="328" r:id="rId154"/>
    <p:sldId id="329" r:id="rId155"/>
    <p:sldId id="330" r:id="rId156"/>
    <p:sldId id="332" r:id="rId157"/>
    <p:sldId id="333" r:id="rId158"/>
    <p:sldId id="334" r:id="rId159"/>
    <p:sldId id="335" r:id="rId160"/>
    <p:sldId id="336" r:id="rId161"/>
    <p:sldId id="337" r:id="rId162"/>
    <p:sldId id="338" r:id="rId163"/>
    <p:sldId id="339" r:id="rId164"/>
    <p:sldId id="340" r:id="rId165"/>
    <p:sldId id="341" r:id="rId166"/>
    <p:sldId id="342" r:id="rId167"/>
    <p:sldId id="343" r:id="rId168"/>
    <p:sldId id="344" r:id="rId169"/>
    <p:sldId id="345" r:id="rId170"/>
    <p:sldId id="346" r:id="rId171"/>
    <p:sldId id="347" r:id="rId172"/>
    <p:sldId id="348" r:id="rId173"/>
    <p:sldId id="349" r:id="rId174"/>
    <p:sldId id="350" r:id="rId175"/>
    <p:sldId id="351" r:id="rId176"/>
    <p:sldId id="352" r:id="rId177"/>
    <p:sldId id="353" r:id="rId178"/>
    <p:sldId id="354" r:id="rId179"/>
    <p:sldId id="355" r:id="rId180"/>
    <p:sldId id="356" r:id="rId181"/>
    <p:sldId id="357" r:id="rId182"/>
    <p:sldId id="358" r:id="rId183"/>
    <p:sldId id="360" r:id="rId184"/>
    <p:sldId id="359" r:id="rId185"/>
    <p:sldId id="361" r:id="rId186"/>
    <p:sldId id="362" r:id="rId187"/>
    <p:sldId id="363" r:id="rId188"/>
    <p:sldId id="364" r:id="rId189"/>
    <p:sldId id="365" r:id="rId190"/>
    <p:sldId id="366" r:id="rId191"/>
    <p:sldId id="367" r:id="rId192"/>
    <p:sldId id="368" r:id="rId193"/>
    <p:sldId id="369" r:id="rId194"/>
    <p:sldId id="370" r:id="rId195"/>
    <p:sldId id="371" r:id="rId196"/>
    <p:sldId id="372" r:id="rId197"/>
    <p:sldId id="373" r:id="rId198"/>
    <p:sldId id="374" r:id="rId199"/>
    <p:sldId id="375" r:id="rId200"/>
    <p:sldId id="376" r:id="rId201"/>
    <p:sldId id="377" r:id="rId202"/>
    <p:sldId id="378" r:id="rId203"/>
    <p:sldId id="379" r:id="rId204"/>
    <p:sldId id="380" r:id="rId205"/>
    <p:sldId id="381" r:id="rId206"/>
    <p:sldId id="382" r:id="rId207"/>
    <p:sldId id="383" r:id="rId208"/>
    <p:sldId id="384" r:id="rId209"/>
    <p:sldId id="385" r:id="rId210"/>
    <p:sldId id="386" r:id="rId211"/>
    <p:sldId id="387" r:id="rId212"/>
    <p:sldId id="388" r:id="rId213"/>
    <p:sldId id="389" r:id="rId214"/>
    <p:sldId id="390" r:id="rId215"/>
    <p:sldId id="391" r:id="rId216"/>
    <p:sldId id="392" r:id="rId217"/>
    <p:sldId id="393" r:id="rId218"/>
    <p:sldId id="394" r:id="rId219"/>
    <p:sldId id="395" r:id="rId220"/>
    <p:sldId id="396" r:id="rId221"/>
    <p:sldId id="397" r:id="rId222"/>
    <p:sldId id="398" r:id="rId223"/>
    <p:sldId id="399" r:id="rId224"/>
    <p:sldId id="400" r:id="rId225"/>
    <p:sldId id="401" r:id="rId226"/>
    <p:sldId id="402" r:id="rId227"/>
    <p:sldId id="403" r:id="rId228"/>
    <p:sldId id="404" r:id="rId229"/>
    <p:sldId id="405" r:id="rId230"/>
    <p:sldId id="406" r:id="rId231"/>
    <p:sldId id="407" r:id="rId232"/>
    <p:sldId id="408" r:id="rId233"/>
    <p:sldId id="409" r:id="rId234"/>
    <p:sldId id="410" r:id="rId235"/>
    <p:sldId id="411" r:id="rId236"/>
    <p:sldId id="412" r:id="rId237"/>
    <p:sldId id="413" r:id="rId238"/>
    <p:sldId id="414" r:id="rId239"/>
    <p:sldId id="415" r:id="rId240"/>
    <p:sldId id="416" r:id="rId241"/>
    <p:sldId id="417" r:id="rId242"/>
    <p:sldId id="418" r:id="rId243"/>
    <p:sldId id="419" r:id="rId244"/>
    <p:sldId id="420" r:id="rId245"/>
    <p:sldId id="421" r:id="rId246"/>
    <p:sldId id="422" r:id="rId247"/>
    <p:sldId id="423" r:id="rId248"/>
    <p:sldId id="424" r:id="rId249"/>
    <p:sldId id="425" r:id="rId250"/>
    <p:sldId id="426" r:id="rId251"/>
    <p:sldId id="427" r:id="rId252"/>
    <p:sldId id="428" r:id="rId253"/>
    <p:sldId id="429" r:id="rId254"/>
    <p:sldId id="430" r:id="rId255"/>
    <p:sldId id="431" r:id="rId256"/>
    <p:sldId id="432" r:id="rId257"/>
    <p:sldId id="433" r:id="rId258"/>
    <p:sldId id="434" r:id="rId259"/>
    <p:sldId id="435" r:id="rId260"/>
    <p:sldId id="436" r:id="rId261"/>
    <p:sldId id="437" r:id="rId262"/>
    <p:sldId id="438" r:id="rId263"/>
    <p:sldId id="439" r:id="rId264"/>
    <p:sldId id="440" r:id="rId265"/>
    <p:sldId id="441" r:id="rId266"/>
    <p:sldId id="442" r:id="rId267"/>
    <p:sldId id="443" r:id="rId268"/>
    <p:sldId id="444" r:id="rId269"/>
    <p:sldId id="445" r:id="rId270"/>
    <p:sldId id="446" r:id="rId271"/>
    <p:sldId id="447" r:id="rId272"/>
    <p:sldId id="448" r:id="rId273"/>
    <p:sldId id="449" r:id="rId274"/>
    <p:sldId id="450" r:id="rId275"/>
    <p:sldId id="451" r:id="rId276"/>
    <p:sldId id="452" r:id="rId277"/>
    <p:sldId id="453" r:id="rId278"/>
    <p:sldId id="454" r:id="rId279"/>
    <p:sldId id="455" r:id="rId280"/>
    <p:sldId id="456" r:id="rId281"/>
    <p:sldId id="457" r:id="rId282"/>
    <p:sldId id="458" r:id="rId283"/>
    <p:sldId id="459" r:id="rId284"/>
    <p:sldId id="460" r:id="rId285"/>
    <p:sldId id="461" r:id="rId286"/>
    <p:sldId id="462" r:id="rId287"/>
    <p:sldId id="463" r:id="rId288"/>
    <p:sldId id="464" r:id="rId289"/>
    <p:sldId id="465" r:id="rId290"/>
    <p:sldId id="466" r:id="rId291"/>
    <p:sldId id="467" r:id="rId292"/>
    <p:sldId id="468" r:id="rId293"/>
    <p:sldId id="469" r:id="rId294"/>
    <p:sldId id="470" r:id="rId295"/>
    <p:sldId id="471" r:id="rId296"/>
    <p:sldId id="472" r:id="rId297"/>
    <p:sldId id="473" r:id="rId298"/>
    <p:sldId id="474" r:id="rId299"/>
    <p:sldId id="475" r:id="rId300"/>
    <p:sldId id="476" r:id="rId301"/>
    <p:sldId id="477" r:id="rId302"/>
    <p:sldId id="478" r:id="rId303"/>
    <p:sldId id="479" r:id="rId304"/>
    <p:sldId id="480" r:id="rId305"/>
    <p:sldId id="481" r:id="rId306"/>
    <p:sldId id="482" r:id="rId307"/>
    <p:sldId id="483" r:id="rId308"/>
    <p:sldId id="484" r:id="rId309"/>
    <p:sldId id="485" r:id="rId310"/>
    <p:sldId id="486" r:id="rId311"/>
    <p:sldId id="487" r:id="rId312"/>
    <p:sldId id="488" r:id="rId313"/>
    <p:sldId id="489" r:id="rId314"/>
    <p:sldId id="490" r:id="rId315"/>
    <p:sldId id="491" r:id="rId316"/>
    <p:sldId id="492" r:id="rId317"/>
    <p:sldId id="493" r:id="rId318"/>
    <p:sldId id="494" r:id="rId319"/>
    <p:sldId id="495" r:id="rId320"/>
    <p:sldId id="496" r:id="rId321"/>
    <p:sldId id="497" r:id="rId322"/>
    <p:sldId id="498" r:id="rId323"/>
    <p:sldId id="499" r:id="rId324"/>
    <p:sldId id="500" r:id="rId325"/>
    <p:sldId id="501" r:id="rId326"/>
    <p:sldId id="502" r:id="rId327"/>
    <p:sldId id="503" r:id="rId328"/>
    <p:sldId id="504" r:id="rId329"/>
    <p:sldId id="505" r:id="rId330"/>
    <p:sldId id="506" r:id="rId331"/>
    <p:sldId id="507" r:id="rId332"/>
    <p:sldId id="508" r:id="rId333"/>
    <p:sldId id="509" r:id="rId334"/>
    <p:sldId id="510" r:id="rId335"/>
    <p:sldId id="511" r:id="rId336"/>
    <p:sldId id="512" r:id="rId337"/>
    <p:sldId id="513" r:id="rId338"/>
    <p:sldId id="514" r:id="rId339"/>
    <p:sldId id="515" r:id="rId340"/>
    <p:sldId id="516" r:id="rId341"/>
    <p:sldId id="517" r:id="rId342"/>
    <p:sldId id="518" r:id="rId343"/>
    <p:sldId id="519" r:id="rId344"/>
    <p:sldId id="520" r:id="rId345"/>
    <p:sldId id="521" r:id="rId346"/>
    <p:sldId id="522" r:id="rId347"/>
    <p:sldId id="523" r:id="rId348"/>
    <p:sldId id="524" r:id="rId349"/>
    <p:sldId id="525" r:id="rId350"/>
    <p:sldId id="526" r:id="rId351"/>
    <p:sldId id="527" r:id="rId352"/>
    <p:sldId id="528" r:id="rId353"/>
    <p:sldId id="529" r:id="rId354"/>
    <p:sldId id="530" r:id="rId355"/>
    <p:sldId id="531" r:id="rId356"/>
    <p:sldId id="532" r:id="rId357"/>
    <p:sldId id="533" r:id="rId358"/>
    <p:sldId id="534" r:id="rId359"/>
    <p:sldId id="535" r:id="rId360"/>
    <p:sldId id="536" r:id="rId361"/>
    <p:sldId id="537" r:id="rId362"/>
    <p:sldId id="538" r:id="rId363"/>
    <p:sldId id="539" r:id="rId364"/>
    <p:sldId id="540" r:id="rId365"/>
    <p:sldId id="541" r:id="rId366"/>
    <p:sldId id="542" r:id="rId367"/>
    <p:sldId id="543" r:id="rId368"/>
    <p:sldId id="544" r:id="rId369"/>
    <p:sldId id="545" r:id="rId370"/>
    <p:sldId id="546" r:id="rId371"/>
    <p:sldId id="547" r:id="rId372"/>
    <p:sldId id="548" r:id="rId373"/>
    <p:sldId id="549" r:id="rId374"/>
    <p:sldId id="550" r:id="rId375"/>
    <p:sldId id="551" r:id="rId376"/>
    <p:sldId id="552" r:id="rId377"/>
    <p:sldId id="553" r:id="rId378"/>
    <p:sldId id="554" r:id="rId379"/>
    <p:sldId id="555" r:id="rId380"/>
    <p:sldId id="556" r:id="rId381"/>
    <p:sldId id="557" r:id="rId382"/>
    <p:sldId id="558" r:id="rId383"/>
    <p:sldId id="559" r:id="rId384"/>
    <p:sldId id="560" r:id="rId385"/>
    <p:sldId id="561" r:id="rId386"/>
    <p:sldId id="562" r:id="rId387"/>
    <p:sldId id="563" r:id="rId388"/>
    <p:sldId id="564" r:id="rId389"/>
    <p:sldId id="565" r:id="rId390"/>
    <p:sldId id="566" r:id="rId391"/>
    <p:sldId id="567" r:id="rId392"/>
    <p:sldId id="568" r:id="rId393"/>
    <p:sldId id="569" r:id="rId394"/>
    <p:sldId id="570" r:id="rId395"/>
    <p:sldId id="571" r:id="rId396"/>
    <p:sldId id="572" r:id="rId397"/>
    <p:sldId id="573" r:id="rId398"/>
    <p:sldId id="574" r:id="rId399"/>
    <p:sldId id="575" r:id="rId400"/>
    <p:sldId id="576" r:id="rId401"/>
    <p:sldId id="577" r:id="rId402"/>
    <p:sldId id="578" r:id="rId403"/>
    <p:sldId id="579" r:id="rId404"/>
    <p:sldId id="580" r:id="rId405"/>
    <p:sldId id="581" r:id="rId406"/>
    <p:sldId id="582" r:id="rId407"/>
    <p:sldId id="583" r:id="rId408"/>
    <p:sldId id="584" r:id="rId409"/>
    <p:sldId id="585" r:id="rId410"/>
    <p:sldId id="586" r:id="rId411"/>
    <p:sldId id="587" r:id="rId412"/>
    <p:sldId id="588" r:id="rId413"/>
    <p:sldId id="589" r:id="rId414"/>
    <p:sldId id="590" r:id="rId415"/>
    <p:sldId id="591" r:id="rId416"/>
    <p:sldId id="592" r:id="rId417"/>
    <p:sldId id="593" r:id="rId418"/>
    <p:sldId id="594" r:id="rId419"/>
    <p:sldId id="595" r:id="rId420"/>
    <p:sldId id="596" r:id="rId421"/>
    <p:sldId id="597" r:id="rId422"/>
    <p:sldId id="598" r:id="rId423"/>
    <p:sldId id="599" r:id="rId424"/>
    <p:sldId id="600" r:id="rId425"/>
    <p:sldId id="601" r:id="rId426"/>
    <p:sldId id="602" r:id="rId427"/>
    <p:sldId id="603" r:id="rId428"/>
    <p:sldId id="604" r:id="rId429"/>
    <p:sldId id="605" r:id="rId430"/>
    <p:sldId id="606" r:id="rId431"/>
    <p:sldId id="607" r:id="rId432"/>
    <p:sldId id="608" r:id="rId433"/>
    <p:sldId id="609" r:id="rId434"/>
    <p:sldId id="610" r:id="rId435"/>
    <p:sldId id="611" r:id="rId436"/>
    <p:sldId id="612" r:id="rId437"/>
    <p:sldId id="613" r:id="rId438"/>
    <p:sldId id="614" r:id="rId439"/>
    <p:sldId id="615" r:id="rId440"/>
    <p:sldId id="616" r:id="rId441"/>
    <p:sldId id="617" r:id="rId442"/>
    <p:sldId id="618" r:id="rId443"/>
    <p:sldId id="619" r:id="rId444"/>
    <p:sldId id="620" r:id="rId445"/>
    <p:sldId id="621" r:id="rId446"/>
    <p:sldId id="622" r:id="rId447"/>
    <p:sldId id="623" r:id="rId448"/>
    <p:sldId id="624" r:id="rId449"/>
    <p:sldId id="625" r:id="rId450"/>
    <p:sldId id="626" r:id="rId451"/>
    <p:sldId id="627" r:id="rId452"/>
    <p:sldId id="628" r:id="rId453"/>
    <p:sldId id="629" r:id="rId454"/>
    <p:sldId id="630" r:id="rId455"/>
    <p:sldId id="631" r:id="rId456"/>
    <p:sldId id="632" r:id="rId457"/>
    <p:sldId id="633" r:id="rId458"/>
    <p:sldId id="634" r:id="rId459"/>
    <p:sldId id="635" r:id="rId460"/>
    <p:sldId id="636" r:id="rId461"/>
    <p:sldId id="637" r:id="rId462"/>
    <p:sldId id="638" r:id="rId463"/>
    <p:sldId id="639" r:id="rId464"/>
    <p:sldId id="640" r:id="rId465"/>
    <p:sldId id="641" r:id="rId466"/>
    <p:sldId id="642" r:id="rId467"/>
    <p:sldId id="643" r:id="rId468"/>
    <p:sldId id="644" r:id="rId469"/>
    <p:sldId id="645" r:id="rId470"/>
    <p:sldId id="646" r:id="rId471"/>
    <p:sldId id="647" r:id="rId472"/>
    <p:sldId id="648" r:id="rId473"/>
    <p:sldId id="649" r:id="rId474"/>
    <p:sldId id="650" r:id="rId475"/>
    <p:sldId id="651" r:id="rId476"/>
    <p:sldId id="652" r:id="rId477"/>
    <p:sldId id="653" r:id="rId478"/>
    <p:sldId id="654" r:id="rId479"/>
    <p:sldId id="655" r:id="rId480"/>
    <p:sldId id="656" r:id="rId481"/>
    <p:sldId id="657" r:id="rId482"/>
    <p:sldId id="658" r:id="rId483"/>
    <p:sldId id="659" r:id="rId484"/>
    <p:sldId id="660" r:id="rId485"/>
    <p:sldId id="661" r:id="rId486"/>
    <p:sldId id="662" r:id="rId487"/>
    <p:sldId id="663" r:id="rId488"/>
    <p:sldId id="664" r:id="rId489"/>
    <p:sldId id="665" r:id="rId490"/>
    <p:sldId id="666" r:id="rId491"/>
    <p:sldId id="667" r:id="rId492"/>
    <p:sldId id="668" r:id="rId493"/>
    <p:sldId id="669" r:id="rId494"/>
    <p:sldId id="670" r:id="rId495"/>
    <p:sldId id="671" r:id="rId496"/>
    <p:sldId id="672" r:id="rId497"/>
    <p:sldId id="673" r:id="rId498"/>
    <p:sldId id="674" r:id="rId499"/>
    <p:sldId id="675" r:id="rId500"/>
    <p:sldId id="676" r:id="rId501"/>
    <p:sldId id="677" r:id="rId502"/>
    <p:sldId id="678" r:id="rId503"/>
    <p:sldId id="679" r:id="rId504"/>
    <p:sldId id="680" r:id="rId505"/>
    <p:sldId id="681" r:id="rId50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508"/>
      <p:bold r:id="rId509"/>
      <p:italic r:id="rId510"/>
      <p:boldItalic r:id="rId511"/>
    </p:embeddedFont>
    <p:embeddedFont>
      <p:font typeface="Arial Black" panose="020B0A04020102020204" pitchFamily="34" charset="0"/>
      <p:bold r:id="rId512"/>
    </p:embeddedFont>
  </p:embeddedFontLst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7xauwZPXO4FqkiYF9ulcnw==" hashData="/hrey6jFjVjGbE1Jo6dcOMD66Bg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0" d="100"/>
          <a:sy n="60" d="100"/>
        </p:scale>
        <p:origin x="-725" y="-31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10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33.xml"/><Relationship Id="rId299" Type="http://schemas.openxmlformats.org/officeDocument/2006/relationships/slide" Target="slides/slide215.xml"/><Relationship Id="rId21" Type="http://schemas.openxmlformats.org/officeDocument/2006/relationships/slideMaster" Target="slideMasters/slideMaster21.xml"/><Relationship Id="rId63" Type="http://schemas.openxmlformats.org/officeDocument/2006/relationships/slideMaster" Target="slideMasters/slideMaster63.xml"/><Relationship Id="rId159" Type="http://schemas.openxmlformats.org/officeDocument/2006/relationships/slide" Target="slides/slide75.xml"/><Relationship Id="rId324" Type="http://schemas.openxmlformats.org/officeDocument/2006/relationships/slide" Target="slides/slide240.xml"/><Relationship Id="rId366" Type="http://schemas.openxmlformats.org/officeDocument/2006/relationships/slide" Target="slides/slide282.xml"/><Relationship Id="rId170" Type="http://schemas.openxmlformats.org/officeDocument/2006/relationships/slide" Target="slides/slide86.xml"/><Relationship Id="rId226" Type="http://schemas.openxmlformats.org/officeDocument/2006/relationships/slide" Target="slides/slide142.xml"/><Relationship Id="rId433" Type="http://schemas.openxmlformats.org/officeDocument/2006/relationships/slide" Target="slides/slide349.xml"/><Relationship Id="rId268" Type="http://schemas.openxmlformats.org/officeDocument/2006/relationships/slide" Target="slides/slide184.xml"/><Relationship Id="rId475" Type="http://schemas.openxmlformats.org/officeDocument/2006/relationships/slide" Target="slides/slide391.xml"/><Relationship Id="rId32" Type="http://schemas.openxmlformats.org/officeDocument/2006/relationships/slideMaster" Target="slideMasters/slideMaster32.xml"/><Relationship Id="rId74" Type="http://schemas.openxmlformats.org/officeDocument/2006/relationships/slideMaster" Target="slideMasters/slideMaster74.xml"/><Relationship Id="rId128" Type="http://schemas.openxmlformats.org/officeDocument/2006/relationships/slide" Target="slides/slide44.xml"/><Relationship Id="rId335" Type="http://schemas.openxmlformats.org/officeDocument/2006/relationships/slide" Target="slides/slide251.xml"/><Relationship Id="rId377" Type="http://schemas.openxmlformats.org/officeDocument/2006/relationships/slide" Target="slides/slide293.xml"/><Relationship Id="rId500" Type="http://schemas.openxmlformats.org/officeDocument/2006/relationships/slide" Target="slides/slide416.xml"/><Relationship Id="rId5" Type="http://schemas.openxmlformats.org/officeDocument/2006/relationships/slideMaster" Target="slideMasters/slideMaster5.xml"/><Relationship Id="rId181" Type="http://schemas.openxmlformats.org/officeDocument/2006/relationships/slide" Target="slides/slide97.xml"/><Relationship Id="rId237" Type="http://schemas.openxmlformats.org/officeDocument/2006/relationships/slide" Target="slides/slide153.xml"/><Relationship Id="rId402" Type="http://schemas.openxmlformats.org/officeDocument/2006/relationships/slide" Target="slides/slide318.xml"/><Relationship Id="rId279" Type="http://schemas.openxmlformats.org/officeDocument/2006/relationships/slide" Target="slides/slide195.xml"/><Relationship Id="rId444" Type="http://schemas.openxmlformats.org/officeDocument/2006/relationships/slide" Target="slides/slide360.xml"/><Relationship Id="rId486" Type="http://schemas.openxmlformats.org/officeDocument/2006/relationships/slide" Target="slides/slide402.xml"/><Relationship Id="rId43" Type="http://schemas.openxmlformats.org/officeDocument/2006/relationships/slideMaster" Target="slideMasters/slideMaster43.xml"/><Relationship Id="rId139" Type="http://schemas.openxmlformats.org/officeDocument/2006/relationships/slide" Target="slides/slide55.xml"/><Relationship Id="rId290" Type="http://schemas.openxmlformats.org/officeDocument/2006/relationships/slide" Target="slides/slide206.xml"/><Relationship Id="rId304" Type="http://schemas.openxmlformats.org/officeDocument/2006/relationships/slide" Target="slides/slide220.xml"/><Relationship Id="rId346" Type="http://schemas.openxmlformats.org/officeDocument/2006/relationships/slide" Target="slides/slide262.xml"/><Relationship Id="rId388" Type="http://schemas.openxmlformats.org/officeDocument/2006/relationships/slide" Target="slides/slide304.xml"/><Relationship Id="rId511" Type="http://schemas.openxmlformats.org/officeDocument/2006/relationships/font" Target="fonts/font4.fntdata"/><Relationship Id="rId85" Type="http://schemas.openxmlformats.org/officeDocument/2006/relationships/slide" Target="slides/slide1.xml"/><Relationship Id="rId150" Type="http://schemas.openxmlformats.org/officeDocument/2006/relationships/slide" Target="slides/slide66.xml"/><Relationship Id="rId192" Type="http://schemas.openxmlformats.org/officeDocument/2006/relationships/slide" Target="slides/slide108.xml"/><Relationship Id="rId206" Type="http://schemas.openxmlformats.org/officeDocument/2006/relationships/slide" Target="slides/slide122.xml"/><Relationship Id="rId413" Type="http://schemas.openxmlformats.org/officeDocument/2006/relationships/slide" Target="slides/slide329.xml"/><Relationship Id="rId248" Type="http://schemas.openxmlformats.org/officeDocument/2006/relationships/slide" Target="slides/slide164.xml"/><Relationship Id="rId455" Type="http://schemas.openxmlformats.org/officeDocument/2006/relationships/slide" Target="slides/slide371.xml"/><Relationship Id="rId497" Type="http://schemas.openxmlformats.org/officeDocument/2006/relationships/slide" Target="slides/slide413.xml"/><Relationship Id="rId12" Type="http://schemas.openxmlformats.org/officeDocument/2006/relationships/slideMaster" Target="slideMasters/slideMaster12.xml"/><Relationship Id="rId108" Type="http://schemas.openxmlformats.org/officeDocument/2006/relationships/slide" Target="slides/slide24.xml"/><Relationship Id="rId315" Type="http://schemas.openxmlformats.org/officeDocument/2006/relationships/slide" Target="slides/slide231.xml"/><Relationship Id="rId357" Type="http://schemas.openxmlformats.org/officeDocument/2006/relationships/slide" Target="slides/slide273.xml"/><Relationship Id="rId54" Type="http://schemas.openxmlformats.org/officeDocument/2006/relationships/slideMaster" Target="slideMasters/slideMaster54.xml"/><Relationship Id="rId96" Type="http://schemas.openxmlformats.org/officeDocument/2006/relationships/slide" Target="slides/slide12.xml"/><Relationship Id="rId161" Type="http://schemas.openxmlformats.org/officeDocument/2006/relationships/slide" Target="slides/slide77.xml"/><Relationship Id="rId217" Type="http://schemas.openxmlformats.org/officeDocument/2006/relationships/slide" Target="slides/slide133.xml"/><Relationship Id="rId399" Type="http://schemas.openxmlformats.org/officeDocument/2006/relationships/slide" Target="slides/slide315.xml"/><Relationship Id="rId259" Type="http://schemas.openxmlformats.org/officeDocument/2006/relationships/slide" Target="slides/slide175.xml"/><Relationship Id="rId424" Type="http://schemas.openxmlformats.org/officeDocument/2006/relationships/slide" Target="slides/slide340.xml"/><Relationship Id="rId466" Type="http://schemas.openxmlformats.org/officeDocument/2006/relationships/slide" Target="slides/slide382.xml"/><Relationship Id="rId23" Type="http://schemas.openxmlformats.org/officeDocument/2006/relationships/slideMaster" Target="slideMasters/slideMaster23.xml"/><Relationship Id="rId119" Type="http://schemas.openxmlformats.org/officeDocument/2006/relationships/slide" Target="slides/slide35.xml"/><Relationship Id="rId270" Type="http://schemas.openxmlformats.org/officeDocument/2006/relationships/slide" Target="slides/slide186.xml"/><Relationship Id="rId326" Type="http://schemas.openxmlformats.org/officeDocument/2006/relationships/slide" Target="slides/slide242.xml"/><Relationship Id="rId65" Type="http://schemas.openxmlformats.org/officeDocument/2006/relationships/slideMaster" Target="slideMasters/slideMaster65.xml"/><Relationship Id="rId130" Type="http://schemas.openxmlformats.org/officeDocument/2006/relationships/slide" Target="slides/slide46.xml"/><Relationship Id="rId368" Type="http://schemas.openxmlformats.org/officeDocument/2006/relationships/slide" Target="slides/slide284.xml"/><Relationship Id="rId172" Type="http://schemas.openxmlformats.org/officeDocument/2006/relationships/slide" Target="slides/slide88.xml"/><Relationship Id="rId228" Type="http://schemas.openxmlformats.org/officeDocument/2006/relationships/slide" Target="slides/slide144.xml"/><Relationship Id="rId435" Type="http://schemas.openxmlformats.org/officeDocument/2006/relationships/slide" Target="slides/slide351.xml"/><Relationship Id="rId477" Type="http://schemas.openxmlformats.org/officeDocument/2006/relationships/slide" Target="slides/slide393.xml"/><Relationship Id="rId281" Type="http://schemas.openxmlformats.org/officeDocument/2006/relationships/slide" Target="slides/slide197.xml"/><Relationship Id="rId337" Type="http://schemas.openxmlformats.org/officeDocument/2006/relationships/slide" Target="slides/slide253.xml"/><Relationship Id="rId502" Type="http://schemas.openxmlformats.org/officeDocument/2006/relationships/slide" Target="slides/slide418.xml"/><Relationship Id="rId34" Type="http://schemas.openxmlformats.org/officeDocument/2006/relationships/slideMaster" Target="slideMasters/slideMaster34.xml"/><Relationship Id="rId76" Type="http://schemas.openxmlformats.org/officeDocument/2006/relationships/slideMaster" Target="slideMasters/slideMaster76.xml"/><Relationship Id="rId141" Type="http://schemas.openxmlformats.org/officeDocument/2006/relationships/slide" Target="slides/slide57.xml"/><Relationship Id="rId379" Type="http://schemas.openxmlformats.org/officeDocument/2006/relationships/slide" Target="slides/slide295.xml"/><Relationship Id="rId7" Type="http://schemas.openxmlformats.org/officeDocument/2006/relationships/slideMaster" Target="slideMasters/slideMaster7.xml"/><Relationship Id="rId183" Type="http://schemas.openxmlformats.org/officeDocument/2006/relationships/slide" Target="slides/slide99.xml"/><Relationship Id="rId239" Type="http://schemas.openxmlformats.org/officeDocument/2006/relationships/slide" Target="slides/slide155.xml"/><Relationship Id="rId390" Type="http://schemas.openxmlformats.org/officeDocument/2006/relationships/slide" Target="slides/slide306.xml"/><Relationship Id="rId404" Type="http://schemas.openxmlformats.org/officeDocument/2006/relationships/slide" Target="slides/slide320.xml"/><Relationship Id="rId446" Type="http://schemas.openxmlformats.org/officeDocument/2006/relationships/slide" Target="slides/slide362.xml"/><Relationship Id="rId250" Type="http://schemas.openxmlformats.org/officeDocument/2006/relationships/slide" Target="slides/slide166.xml"/><Relationship Id="rId292" Type="http://schemas.openxmlformats.org/officeDocument/2006/relationships/slide" Target="slides/slide208.xml"/><Relationship Id="rId306" Type="http://schemas.openxmlformats.org/officeDocument/2006/relationships/slide" Target="slides/slide222.xml"/><Relationship Id="rId488" Type="http://schemas.openxmlformats.org/officeDocument/2006/relationships/slide" Target="slides/slide404.xml"/><Relationship Id="rId45" Type="http://schemas.openxmlformats.org/officeDocument/2006/relationships/slideMaster" Target="slideMasters/slideMaster45.xml"/><Relationship Id="rId87" Type="http://schemas.openxmlformats.org/officeDocument/2006/relationships/slide" Target="slides/slide3.xml"/><Relationship Id="rId110" Type="http://schemas.openxmlformats.org/officeDocument/2006/relationships/slide" Target="slides/slide26.xml"/><Relationship Id="rId348" Type="http://schemas.openxmlformats.org/officeDocument/2006/relationships/slide" Target="slides/slide264.xml"/><Relationship Id="rId513" Type="http://schemas.openxmlformats.org/officeDocument/2006/relationships/presProps" Target="presProps.xml"/><Relationship Id="rId152" Type="http://schemas.openxmlformats.org/officeDocument/2006/relationships/slide" Target="slides/slide68.xml"/><Relationship Id="rId194" Type="http://schemas.openxmlformats.org/officeDocument/2006/relationships/slide" Target="slides/slide110.xml"/><Relationship Id="rId208" Type="http://schemas.openxmlformats.org/officeDocument/2006/relationships/slide" Target="slides/slide124.xml"/><Relationship Id="rId415" Type="http://schemas.openxmlformats.org/officeDocument/2006/relationships/slide" Target="slides/slide331.xml"/><Relationship Id="rId457" Type="http://schemas.openxmlformats.org/officeDocument/2006/relationships/slide" Target="slides/slide373.xml"/><Relationship Id="rId240" Type="http://schemas.openxmlformats.org/officeDocument/2006/relationships/slide" Target="slides/slide156.xml"/><Relationship Id="rId261" Type="http://schemas.openxmlformats.org/officeDocument/2006/relationships/slide" Target="slides/slide177.xml"/><Relationship Id="rId478" Type="http://schemas.openxmlformats.org/officeDocument/2006/relationships/slide" Target="slides/slide394.xml"/><Relationship Id="rId499" Type="http://schemas.openxmlformats.org/officeDocument/2006/relationships/slide" Target="slides/slide415.xml"/><Relationship Id="rId14" Type="http://schemas.openxmlformats.org/officeDocument/2006/relationships/slideMaster" Target="slideMasters/slideMaster14.xml"/><Relationship Id="rId35" Type="http://schemas.openxmlformats.org/officeDocument/2006/relationships/slideMaster" Target="slideMasters/slideMaster35.xml"/><Relationship Id="rId56" Type="http://schemas.openxmlformats.org/officeDocument/2006/relationships/slideMaster" Target="slideMasters/slideMaster56.xml"/><Relationship Id="rId77" Type="http://schemas.openxmlformats.org/officeDocument/2006/relationships/slideMaster" Target="slideMasters/slideMaster77.xml"/><Relationship Id="rId100" Type="http://schemas.openxmlformats.org/officeDocument/2006/relationships/slide" Target="slides/slide16.xml"/><Relationship Id="rId282" Type="http://schemas.openxmlformats.org/officeDocument/2006/relationships/slide" Target="slides/slide198.xml"/><Relationship Id="rId317" Type="http://schemas.openxmlformats.org/officeDocument/2006/relationships/slide" Target="slides/slide233.xml"/><Relationship Id="rId338" Type="http://schemas.openxmlformats.org/officeDocument/2006/relationships/slide" Target="slides/slide254.xml"/><Relationship Id="rId359" Type="http://schemas.openxmlformats.org/officeDocument/2006/relationships/slide" Target="slides/slide275.xml"/><Relationship Id="rId503" Type="http://schemas.openxmlformats.org/officeDocument/2006/relationships/slide" Target="slides/slide419.xml"/><Relationship Id="rId8" Type="http://schemas.openxmlformats.org/officeDocument/2006/relationships/slideMaster" Target="slideMasters/slideMaster8.xml"/><Relationship Id="rId98" Type="http://schemas.openxmlformats.org/officeDocument/2006/relationships/slide" Target="slides/slide14.xml"/><Relationship Id="rId121" Type="http://schemas.openxmlformats.org/officeDocument/2006/relationships/slide" Target="slides/slide37.xml"/><Relationship Id="rId142" Type="http://schemas.openxmlformats.org/officeDocument/2006/relationships/slide" Target="slides/slide58.xml"/><Relationship Id="rId163" Type="http://schemas.openxmlformats.org/officeDocument/2006/relationships/slide" Target="slides/slide79.xml"/><Relationship Id="rId184" Type="http://schemas.openxmlformats.org/officeDocument/2006/relationships/slide" Target="slides/slide100.xml"/><Relationship Id="rId219" Type="http://schemas.openxmlformats.org/officeDocument/2006/relationships/slide" Target="slides/slide135.xml"/><Relationship Id="rId370" Type="http://schemas.openxmlformats.org/officeDocument/2006/relationships/slide" Target="slides/slide286.xml"/><Relationship Id="rId391" Type="http://schemas.openxmlformats.org/officeDocument/2006/relationships/slide" Target="slides/slide307.xml"/><Relationship Id="rId405" Type="http://schemas.openxmlformats.org/officeDocument/2006/relationships/slide" Target="slides/slide321.xml"/><Relationship Id="rId426" Type="http://schemas.openxmlformats.org/officeDocument/2006/relationships/slide" Target="slides/slide342.xml"/><Relationship Id="rId447" Type="http://schemas.openxmlformats.org/officeDocument/2006/relationships/slide" Target="slides/slide363.xml"/><Relationship Id="rId230" Type="http://schemas.openxmlformats.org/officeDocument/2006/relationships/slide" Target="slides/slide146.xml"/><Relationship Id="rId251" Type="http://schemas.openxmlformats.org/officeDocument/2006/relationships/slide" Target="slides/slide167.xml"/><Relationship Id="rId468" Type="http://schemas.openxmlformats.org/officeDocument/2006/relationships/slide" Target="slides/slide384.xml"/><Relationship Id="rId489" Type="http://schemas.openxmlformats.org/officeDocument/2006/relationships/slide" Target="slides/slide405.xml"/><Relationship Id="rId25" Type="http://schemas.openxmlformats.org/officeDocument/2006/relationships/slideMaster" Target="slideMasters/slideMaster25.xml"/><Relationship Id="rId46" Type="http://schemas.openxmlformats.org/officeDocument/2006/relationships/slideMaster" Target="slideMasters/slideMaster46.xml"/><Relationship Id="rId67" Type="http://schemas.openxmlformats.org/officeDocument/2006/relationships/slideMaster" Target="slideMasters/slideMaster67.xml"/><Relationship Id="rId272" Type="http://schemas.openxmlformats.org/officeDocument/2006/relationships/slide" Target="slides/slide188.xml"/><Relationship Id="rId293" Type="http://schemas.openxmlformats.org/officeDocument/2006/relationships/slide" Target="slides/slide209.xml"/><Relationship Id="rId307" Type="http://schemas.openxmlformats.org/officeDocument/2006/relationships/slide" Target="slides/slide223.xml"/><Relationship Id="rId328" Type="http://schemas.openxmlformats.org/officeDocument/2006/relationships/slide" Target="slides/slide244.xml"/><Relationship Id="rId349" Type="http://schemas.openxmlformats.org/officeDocument/2006/relationships/slide" Target="slides/slide265.xml"/><Relationship Id="rId514" Type="http://schemas.openxmlformats.org/officeDocument/2006/relationships/viewProps" Target="viewProps.xml"/><Relationship Id="rId88" Type="http://schemas.openxmlformats.org/officeDocument/2006/relationships/slide" Target="slides/slide4.xml"/><Relationship Id="rId111" Type="http://schemas.openxmlformats.org/officeDocument/2006/relationships/slide" Target="slides/slide27.xml"/><Relationship Id="rId132" Type="http://schemas.openxmlformats.org/officeDocument/2006/relationships/slide" Target="slides/slide48.xml"/><Relationship Id="rId153" Type="http://schemas.openxmlformats.org/officeDocument/2006/relationships/slide" Target="slides/slide69.xml"/><Relationship Id="rId174" Type="http://schemas.openxmlformats.org/officeDocument/2006/relationships/slide" Target="slides/slide90.xml"/><Relationship Id="rId195" Type="http://schemas.openxmlformats.org/officeDocument/2006/relationships/slide" Target="slides/slide111.xml"/><Relationship Id="rId209" Type="http://schemas.openxmlformats.org/officeDocument/2006/relationships/slide" Target="slides/slide125.xml"/><Relationship Id="rId360" Type="http://schemas.openxmlformats.org/officeDocument/2006/relationships/slide" Target="slides/slide276.xml"/><Relationship Id="rId381" Type="http://schemas.openxmlformats.org/officeDocument/2006/relationships/slide" Target="slides/slide297.xml"/><Relationship Id="rId416" Type="http://schemas.openxmlformats.org/officeDocument/2006/relationships/slide" Target="slides/slide332.xml"/><Relationship Id="rId220" Type="http://schemas.openxmlformats.org/officeDocument/2006/relationships/slide" Target="slides/slide136.xml"/><Relationship Id="rId241" Type="http://schemas.openxmlformats.org/officeDocument/2006/relationships/slide" Target="slides/slide157.xml"/><Relationship Id="rId437" Type="http://schemas.openxmlformats.org/officeDocument/2006/relationships/slide" Target="slides/slide353.xml"/><Relationship Id="rId458" Type="http://schemas.openxmlformats.org/officeDocument/2006/relationships/slide" Target="slides/slide374.xml"/><Relationship Id="rId479" Type="http://schemas.openxmlformats.org/officeDocument/2006/relationships/slide" Target="slides/slide395.xml"/><Relationship Id="rId15" Type="http://schemas.openxmlformats.org/officeDocument/2006/relationships/slideMaster" Target="slideMasters/slideMaster15.xml"/><Relationship Id="rId36" Type="http://schemas.openxmlformats.org/officeDocument/2006/relationships/slideMaster" Target="slideMasters/slideMaster36.xml"/><Relationship Id="rId57" Type="http://schemas.openxmlformats.org/officeDocument/2006/relationships/slideMaster" Target="slideMasters/slideMaster57.xml"/><Relationship Id="rId262" Type="http://schemas.openxmlformats.org/officeDocument/2006/relationships/slide" Target="slides/slide178.xml"/><Relationship Id="rId283" Type="http://schemas.openxmlformats.org/officeDocument/2006/relationships/slide" Target="slides/slide199.xml"/><Relationship Id="rId318" Type="http://schemas.openxmlformats.org/officeDocument/2006/relationships/slide" Target="slides/slide234.xml"/><Relationship Id="rId339" Type="http://schemas.openxmlformats.org/officeDocument/2006/relationships/slide" Target="slides/slide255.xml"/><Relationship Id="rId490" Type="http://schemas.openxmlformats.org/officeDocument/2006/relationships/slide" Target="slides/slide406.xml"/><Relationship Id="rId504" Type="http://schemas.openxmlformats.org/officeDocument/2006/relationships/slide" Target="slides/slide420.xml"/><Relationship Id="rId78" Type="http://schemas.openxmlformats.org/officeDocument/2006/relationships/slideMaster" Target="slideMasters/slideMaster78.xml"/><Relationship Id="rId99" Type="http://schemas.openxmlformats.org/officeDocument/2006/relationships/slide" Target="slides/slide15.xml"/><Relationship Id="rId101" Type="http://schemas.openxmlformats.org/officeDocument/2006/relationships/slide" Target="slides/slide17.xml"/><Relationship Id="rId122" Type="http://schemas.openxmlformats.org/officeDocument/2006/relationships/slide" Target="slides/slide38.xml"/><Relationship Id="rId143" Type="http://schemas.openxmlformats.org/officeDocument/2006/relationships/slide" Target="slides/slide59.xml"/><Relationship Id="rId164" Type="http://schemas.openxmlformats.org/officeDocument/2006/relationships/slide" Target="slides/slide80.xml"/><Relationship Id="rId185" Type="http://schemas.openxmlformats.org/officeDocument/2006/relationships/slide" Target="slides/slide101.xml"/><Relationship Id="rId350" Type="http://schemas.openxmlformats.org/officeDocument/2006/relationships/slide" Target="slides/slide266.xml"/><Relationship Id="rId371" Type="http://schemas.openxmlformats.org/officeDocument/2006/relationships/slide" Target="slides/slide287.xml"/><Relationship Id="rId406" Type="http://schemas.openxmlformats.org/officeDocument/2006/relationships/slide" Target="slides/slide322.xml"/><Relationship Id="rId9" Type="http://schemas.openxmlformats.org/officeDocument/2006/relationships/slideMaster" Target="slideMasters/slideMaster9.xml"/><Relationship Id="rId210" Type="http://schemas.openxmlformats.org/officeDocument/2006/relationships/slide" Target="slides/slide126.xml"/><Relationship Id="rId392" Type="http://schemas.openxmlformats.org/officeDocument/2006/relationships/slide" Target="slides/slide308.xml"/><Relationship Id="rId427" Type="http://schemas.openxmlformats.org/officeDocument/2006/relationships/slide" Target="slides/slide343.xml"/><Relationship Id="rId448" Type="http://schemas.openxmlformats.org/officeDocument/2006/relationships/slide" Target="slides/slide364.xml"/><Relationship Id="rId469" Type="http://schemas.openxmlformats.org/officeDocument/2006/relationships/slide" Target="slides/slide385.xml"/><Relationship Id="rId26" Type="http://schemas.openxmlformats.org/officeDocument/2006/relationships/slideMaster" Target="slideMasters/slideMaster26.xml"/><Relationship Id="rId231" Type="http://schemas.openxmlformats.org/officeDocument/2006/relationships/slide" Target="slides/slide147.xml"/><Relationship Id="rId252" Type="http://schemas.openxmlformats.org/officeDocument/2006/relationships/slide" Target="slides/slide168.xml"/><Relationship Id="rId273" Type="http://schemas.openxmlformats.org/officeDocument/2006/relationships/slide" Target="slides/slide189.xml"/><Relationship Id="rId294" Type="http://schemas.openxmlformats.org/officeDocument/2006/relationships/slide" Target="slides/slide210.xml"/><Relationship Id="rId308" Type="http://schemas.openxmlformats.org/officeDocument/2006/relationships/slide" Target="slides/slide224.xml"/><Relationship Id="rId329" Type="http://schemas.openxmlformats.org/officeDocument/2006/relationships/slide" Target="slides/slide245.xml"/><Relationship Id="rId480" Type="http://schemas.openxmlformats.org/officeDocument/2006/relationships/slide" Target="slides/slide396.xml"/><Relationship Id="rId515" Type="http://schemas.openxmlformats.org/officeDocument/2006/relationships/theme" Target="theme/theme1.xml"/><Relationship Id="rId47" Type="http://schemas.openxmlformats.org/officeDocument/2006/relationships/slideMaster" Target="slideMasters/slideMaster47.xml"/><Relationship Id="rId68" Type="http://schemas.openxmlformats.org/officeDocument/2006/relationships/slideMaster" Target="slideMasters/slideMaster68.xml"/><Relationship Id="rId89" Type="http://schemas.openxmlformats.org/officeDocument/2006/relationships/slide" Target="slides/slide5.xml"/><Relationship Id="rId112" Type="http://schemas.openxmlformats.org/officeDocument/2006/relationships/slide" Target="slides/slide28.xml"/><Relationship Id="rId133" Type="http://schemas.openxmlformats.org/officeDocument/2006/relationships/slide" Target="slides/slide49.xml"/><Relationship Id="rId154" Type="http://schemas.openxmlformats.org/officeDocument/2006/relationships/slide" Target="slides/slide70.xml"/><Relationship Id="rId175" Type="http://schemas.openxmlformats.org/officeDocument/2006/relationships/slide" Target="slides/slide91.xml"/><Relationship Id="rId340" Type="http://schemas.openxmlformats.org/officeDocument/2006/relationships/slide" Target="slides/slide256.xml"/><Relationship Id="rId361" Type="http://schemas.openxmlformats.org/officeDocument/2006/relationships/slide" Target="slides/slide277.xml"/><Relationship Id="rId196" Type="http://schemas.openxmlformats.org/officeDocument/2006/relationships/slide" Target="slides/slide112.xml"/><Relationship Id="rId200" Type="http://schemas.openxmlformats.org/officeDocument/2006/relationships/slide" Target="slides/slide116.xml"/><Relationship Id="rId382" Type="http://schemas.openxmlformats.org/officeDocument/2006/relationships/slide" Target="slides/slide298.xml"/><Relationship Id="rId417" Type="http://schemas.openxmlformats.org/officeDocument/2006/relationships/slide" Target="slides/slide333.xml"/><Relationship Id="rId438" Type="http://schemas.openxmlformats.org/officeDocument/2006/relationships/slide" Target="slides/slide354.xml"/><Relationship Id="rId459" Type="http://schemas.openxmlformats.org/officeDocument/2006/relationships/slide" Target="slides/slide375.xml"/><Relationship Id="rId16" Type="http://schemas.openxmlformats.org/officeDocument/2006/relationships/slideMaster" Target="slideMasters/slideMaster16.xml"/><Relationship Id="rId221" Type="http://schemas.openxmlformats.org/officeDocument/2006/relationships/slide" Target="slides/slide137.xml"/><Relationship Id="rId242" Type="http://schemas.openxmlformats.org/officeDocument/2006/relationships/slide" Target="slides/slide158.xml"/><Relationship Id="rId263" Type="http://schemas.openxmlformats.org/officeDocument/2006/relationships/slide" Target="slides/slide179.xml"/><Relationship Id="rId284" Type="http://schemas.openxmlformats.org/officeDocument/2006/relationships/slide" Target="slides/slide200.xml"/><Relationship Id="rId319" Type="http://schemas.openxmlformats.org/officeDocument/2006/relationships/slide" Target="slides/slide235.xml"/><Relationship Id="rId470" Type="http://schemas.openxmlformats.org/officeDocument/2006/relationships/slide" Target="slides/slide386.xml"/><Relationship Id="rId491" Type="http://schemas.openxmlformats.org/officeDocument/2006/relationships/slide" Target="slides/slide407.xml"/><Relationship Id="rId505" Type="http://schemas.openxmlformats.org/officeDocument/2006/relationships/slide" Target="slides/slide421.xml"/><Relationship Id="rId37" Type="http://schemas.openxmlformats.org/officeDocument/2006/relationships/slideMaster" Target="slideMasters/slideMaster37.xml"/><Relationship Id="rId58" Type="http://schemas.openxmlformats.org/officeDocument/2006/relationships/slideMaster" Target="slideMasters/slideMaster58.xml"/><Relationship Id="rId79" Type="http://schemas.openxmlformats.org/officeDocument/2006/relationships/slideMaster" Target="slideMasters/slideMaster79.xml"/><Relationship Id="rId102" Type="http://schemas.openxmlformats.org/officeDocument/2006/relationships/slide" Target="slides/slide18.xml"/><Relationship Id="rId123" Type="http://schemas.openxmlformats.org/officeDocument/2006/relationships/slide" Target="slides/slide39.xml"/><Relationship Id="rId144" Type="http://schemas.openxmlformats.org/officeDocument/2006/relationships/slide" Target="slides/slide60.xml"/><Relationship Id="rId330" Type="http://schemas.openxmlformats.org/officeDocument/2006/relationships/slide" Target="slides/slide246.xml"/><Relationship Id="rId90" Type="http://schemas.openxmlformats.org/officeDocument/2006/relationships/slide" Target="slides/slide6.xml"/><Relationship Id="rId165" Type="http://schemas.openxmlformats.org/officeDocument/2006/relationships/slide" Target="slides/slide81.xml"/><Relationship Id="rId186" Type="http://schemas.openxmlformats.org/officeDocument/2006/relationships/slide" Target="slides/slide102.xml"/><Relationship Id="rId351" Type="http://schemas.openxmlformats.org/officeDocument/2006/relationships/slide" Target="slides/slide267.xml"/><Relationship Id="rId372" Type="http://schemas.openxmlformats.org/officeDocument/2006/relationships/slide" Target="slides/slide288.xml"/><Relationship Id="rId393" Type="http://schemas.openxmlformats.org/officeDocument/2006/relationships/slide" Target="slides/slide309.xml"/><Relationship Id="rId407" Type="http://schemas.openxmlformats.org/officeDocument/2006/relationships/slide" Target="slides/slide323.xml"/><Relationship Id="rId428" Type="http://schemas.openxmlformats.org/officeDocument/2006/relationships/slide" Target="slides/slide344.xml"/><Relationship Id="rId449" Type="http://schemas.openxmlformats.org/officeDocument/2006/relationships/slide" Target="slides/slide365.xml"/><Relationship Id="rId211" Type="http://schemas.openxmlformats.org/officeDocument/2006/relationships/slide" Target="slides/slide127.xml"/><Relationship Id="rId232" Type="http://schemas.openxmlformats.org/officeDocument/2006/relationships/slide" Target="slides/slide148.xml"/><Relationship Id="rId253" Type="http://schemas.openxmlformats.org/officeDocument/2006/relationships/slide" Target="slides/slide169.xml"/><Relationship Id="rId274" Type="http://schemas.openxmlformats.org/officeDocument/2006/relationships/slide" Target="slides/slide190.xml"/><Relationship Id="rId295" Type="http://schemas.openxmlformats.org/officeDocument/2006/relationships/slide" Target="slides/slide211.xml"/><Relationship Id="rId309" Type="http://schemas.openxmlformats.org/officeDocument/2006/relationships/slide" Target="slides/slide225.xml"/><Relationship Id="rId460" Type="http://schemas.openxmlformats.org/officeDocument/2006/relationships/slide" Target="slides/slide376.xml"/><Relationship Id="rId481" Type="http://schemas.openxmlformats.org/officeDocument/2006/relationships/slide" Target="slides/slide397.xml"/><Relationship Id="rId516" Type="http://schemas.openxmlformats.org/officeDocument/2006/relationships/tableStyles" Target="tableStyles.xml"/><Relationship Id="rId27" Type="http://schemas.openxmlformats.org/officeDocument/2006/relationships/slideMaster" Target="slideMasters/slideMaster27.xml"/><Relationship Id="rId48" Type="http://schemas.openxmlformats.org/officeDocument/2006/relationships/slideMaster" Target="slideMasters/slideMaster48.xml"/><Relationship Id="rId69" Type="http://schemas.openxmlformats.org/officeDocument/2006/relationships/slideMaster" Target="slideMasters/slideMaster69.xml"/><Relationship Id="rId113" Type="http://schemas.openxmlformats.org/officeDocument/2006/relationships/slide" Target="slides/slide29.xml"/><Relationship Id="rId134" Type="http://schemas.openxmlformats.org/officeDocument/2006/relationships/slide" Target="slides/slide50.xml"/><Relationship Id="rId320" Type="http://schemas.openxmlformats.org/officeDocument/2006/relationships/slide" Target="slides/slide236.xml"/><Relationship Id="rId80" Type="http://schemas.openxmlformats.org/officeDocument/2006/relationships/slideMaster" Target="slideMasters/slideMaster80.xml"/><Relationship Id="rId155" Type="http://schemas.openxmlformats.org/officeDocument/2006/relationships/slide" Target="slides/slide71.xml"/><Relationship Id="rId176" Type="http://schemas.openxmlformats.org/officeDocument/2006/relationships/slide" Target="slides/slide92.xml"/><Relationship Id="rId197" Type="http://schemas.openxmlformats.org/officeDocument/2006/relationships/slide" Target="slides/slide113.xml"/><Relationship Id="rId341" Type="http://schemas.openxmlformats.org/officeDocument/2006/relationships/slide" Target="slides/slide257.xml"/><Relationship Id="rId362" Type="http://schemas.openxmlformats.org/officeDocument/2006/relationships/slide" Target="slides/slide278.xml"/><Relationship Id="rId383" Type="http://schemas.openxmlformats.org/officeDocument/2006/relationships/slide" Target="slides/slide299.xml"/><Relationship Id="rId418" Type="http://schemas.openxmlformats.org/officeDocument/2006/relationships/slide" Target="slides/slide334.xml"/><Relationship Id="rId439" Type="http://schemas.openxmlformats.org/officeDocument/2006/relationships/slide" Target="slides/slide355.xml"/><Relationship Id="rId201" Type="http://schemas.openxmlformats.org/officeDocument/2006/relationships/slide" Target="slides/slide117.xml"/><Relationship Id="rId222" Type="http://schemas.openxmlformats.org/officeDocument/2006/relationships/slide" Target="slides/slide138.xml"/><Relationship Id="rId243" Type="http://schemas.openxmlformats.org/officeDocument/2006/relationships/slide" Target="slides/slide159.xml"/><Relationship Id="rId264" Type="http://schemas.openxmlformats.org/officeDocument/2006/relationships/slide" Target="slides/slide180.xml"/><Relationship Id="rId285" Type="http://schemas.openxmlformats.org/officeDocument/2006/relationships/slide" Target="slides/slide201.xml"/><Relationship Id="rId450" Type="http://schemas.openxmlformats.org/officeDocument/2006/relationships/slide" Target="slides/slide366.xml"/><Relationship Id="rId471" Type="http://schemas.openxmlformats.org/officeDocument/2006/relationships/slide" Target="slides/slide387.xml"/><Relationship Id="rId506" Type="http://schemas.openxmlformats.org/officeDocument/2006/relationships/slide" Target="slides/slide422.xml"/><Relationship Id="rId17" Type="http://schemas.openxmlformats.org/officeDocument/2006/relationships/slideMaster" Target="slideMasters/slideMaster17.xml"/><Relationship Id="rId38" Type="http://schemas.openxmlformats.org/officeDocument/2006/relationships/slideMaster" Target="slideMasters/slideMaster38.xml"/><Relationship Id="rId59" Type="http://schemas.openxmlformats.org/officeDocument/2006/relationships/slideMaster" Target="slideMasters/slideMaster59.xml"/><Relationship Id="rId103" Type="http://schemas.openxmlformats.org/officeDocument/2006/relationships/slide" Target="slides/slide19.xml"/><Relationship Id="rId124" Type="http://schemas.openxmlformats.org/officeDocument/2006/relationships/slide" Target="slides/slide40.xml"/><Relationship Id="rId310" Type="http://schemas.openxmlformats.org/officeDocument/2006/relationships/slide" Target="slides/slide226.xml"/><Relationship Id="rId492" Type="http://schemas.openxmlformats.org/officeDocument/2006/relationships/slide" Target="slides/slide408.xml"/><Relationship Id="rId70" Type="http://schemas.openxmlformats.org/officeDocument/2006/relationships/slideMaster" Target="slideMasters/slideMaster70.xml"/><Relationship Id="rId91" Type="http://schemas.openxmlformats.org/officeDocument/2006/relationships/slide" Target="slides/slide7.xml"/><Relationship Id="rId145" Type="http://schemas.openxmlformats.org/officeDocument/2006/relationships/slide" Target="slides/slide61.xml"/><Relationship Id="rId166" Type="http://schemas.openxmlformats.org/officeDocument/2006/relationships/slide" Target="slides/slide82.xml"/><Relationship Id="rId187" Type="http://schemas.openxmlformats.org/officeDocument/2006/relationships/slide" Target="slides/slide103.xml"/><Relationship Id="rId331" Type="http://schemas.openxmlformats.org/officeDocument/2006/relationships/slide" Target="slides/slide247.xml"/><Relationship Id="rId352" Type="http://schemas.openxmlformats.org/officeDocument/2006/relationships/slide" Target="slides/slide268.xml"/><Relationship Id="rId373" Type="http://schemas.openxmlformats.org/officeDocument/2006/relationships/slide" Target="slides/slide289.xml"/><Relationship Id="rId394" Type="http://schemas.openxmlformats.org/officeDocument/2006/relationships/slide" Target="slides/slide310.xml"/><Relationship Id="rId408" Type="http://schemas.openxmlformats.org/officeDocument/2006/relationships/slide" Target="slides/slide324.xml"/><Relationship Id="rId429" Type="http://schemas.openxmlformats.org/officeDocument/2006/relationships/slide" Target="slides/slide345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128.xml"/><Relationship Id="rId233" Type="http://schemas.openxmlformats.org/officeDocument/2006/relationships/slide" Target="slides/slide149.xml"/><Relationship Id="rId254" Type="http://schemas.openxmlformats.org/officeDocument/2006/relationships/slide" Target="slides/slide170.xml"/><Relationship Id="rId440" Type="http://schemas.openxmlformats.org/officeDocument/2006/relationships/slide" Target="slides/slide356.xml"/><Relationship Id="rId28" Type="http://schemas.openxmlformats.org/officeDocument/2006/relationships/slideMaster" Target="slideMasters/slideMaster28.xml"/><Relationship Id="rId49" Type="http://schemas.openxmlformats.org/officeDocument/2006/relationships/slideMaster" Target="slideMasters/slideMaster49.xml"/><Relationship Id="rId114" Type="http://schemas.openxmlformats.org/officeDocument/2006/relationships/slide" Target="slides/slide30.xml"/><Relationship Id="rId275" Type="http://schemas.openxmlformats.org/officeDocument/2006/relationships/slide" Target="slides/slide191.xml"/><Relationship Id="rId296" Type="http://schemas.openxmlformats.org/officeDocument/2006/relationships/slide" Target="slides/slide212.xml"/><Relationship Id="rId300" Type="http://schemas.openxmlformats.org/officeDocument/2006/relationships/slide" Target="slides/slide216.xml"/><Relationship Id="rId461" Type="http://schemas.openxmlformats.org/officeDocument/2006/relationships/slide" Target="slides/slide377.xml"/><Relationship Id="rId482" Type="http://schemas.openxmlformats.org/officeDocument/2006/relationships/slide" Target="slides/slide398.xml"/><Relationship Id="rId60" Type="http://schemas.openxmlformats.org/officeDocument/2006/relationships/slideMaster" Target="slideMasters/slideMaster60.xml"/><Relationship Id="rId81" Type="http://schemas.openxmlformats.org/officeDocument/2006/relationships/slideMaster" Target="slideMasters/slideMaster81.xml"/><Relationship Id="rId135" Type="http://schemas.openxmlformats.org/officeDocument/2006/relationships/slide" Target="slides/slide51.xml"/><Relationship Id="rId156" Type="http://schemas.openxmlformats.org/officeDocument/2006/relationships/slide" Target="slides/slide72.xml"/><Relationship Id="rId177" Type="http://schemas.openxmlformats.org/officeDocument/2006/relationships/slide" Target="slides/slide93.xml"/><Relationship Id="rId198" Type="http://schemas.openxmlformats.org/officeDocument/2006/relationships/slide" Target="slides/slide114.xml"/><Relationship Id="rId321" Type="http://schemas.openxmlformats.org/officeDocument/2006/relationships/slide" Target="slides/slide237.xml"/><Relationship Id="rId342" Type="http://schemas.openxmlformats.org/officeDocument/2006/relationships/slide" Target="slides/slide258.xml"/><Relationship Id="rId363" Type="http://schemas.openxmlformats.org/officeDocument/2006/relationships/slide" Target="slides/slide279.xml"/><Relationship Id="rId384" Type="http://schemas.openxmlformats.org/officeDocument/2006/relationships/slide" Target="slides/slide300.xml"/><Relationship Id="rId419" Type="http://schemas.openxmlformats.org/officeDocument/2006/relationships/slide" Target="slides/slide335.xml"/><Relationship Id="rId202" Type="http://schemas.openxmlformats.org/officeDocument/2006/relationships/slide" Target="slides/slide118.xml"/><Relationship Id="rId223" Type="http://schemas.openxmlformats.org/officeDocument/2006/relationships/slide" Target="slides/slide139.xml"/><Relationship Id="rId244" Type="http://schemas.openxmlformats.org/officeDocument/2006/relationships/slide" Target="slides/slide160.xml"/><Relationship Id="rId430" Type="http://schemas.openxmlformats.org/officeDocument/2006/relationships/slide" Target="slides/slide346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265" Type="http://schemas.openxmlformats.org/officeDocument/2006/relationships/slide" Target="slides/slide181.xml"/><Relationship Id="rId286" Type="http://schemas.openxmlformats.org/officeDocument/2006/relationships/slide" Target="slides/slide202.xml"/><Relationship Id="rId451" Type="http://schemas.openxmlformats.org/officeDocument/2006/relationships/slide" Target="slides/slide367.xml"/><Relationship Id="rId472" Type="http://schemas.openxmlformats.org/officeDocument/2006/relationships/slide" Target="slides/slide388.xml"/><Relationship Id="rId493" Type="http://schemas.openxmlformats.org/officeDocument/2006/relationships/slide" Target="slides/slide409.xml"/><Relationship Id="rId507" Type="http://schemas.openxmlformats.org/officeDocument/2006/relationships/notesMaster" Target="notesMasters/notesMaster1.xml"/><Relationship Id="rId50" Type="http://schemas.openxmlformats.org/officeDocument/2006/relationships/slideMaster" Target="slideMasters/slideMaster50.xml"/><Relationship Id="rId104" Type="http://schemas.openxmlformats.org/officeDocument/2006/relationships/slide" Target="slides/slide20.xml"/><Relationship Id="rId125" Type="http://schemas.openxmlformats.org/officeDocument/2006/relationships/slide" Target="slides/slide41.xml"/><Relationship Id="rId146" Type="http://schemas.openxmlformats.org/officeDocument/2006/relationships/slide" Target="slides/slide62.xml"/><Relationship Id="rId167" Type="http://schemas.openxmlformats.org/officeDocument/2006/relationships/slide" Target="slides/slide83.xml"/><Relationship Id="rId188" Type="http://schemas.openxmlformats.org/officeDocument/2006/relationships/slide" Target="slides/slide104.xml"/><Relationship Id="rId311" Type="http://schemas.openxmlformats.org/officeDocument/2006/relationships/slide" Target="slides/slide227.xml"/><Relationship Id="rId332" Type="http://schemas.openxmlformats.org/officeDocument/2006/relationships/slide" Target="slides/slide248.xml"/><Relationship Id="rId353" Type="http://schemas.openxmlformats.org/officeDocument/2006/relationships/slide" Target="slides/slide269.xml"/><Relationship Id="rId374" Type="http://schemas.openxmlformats.org/officeDocument/2006/relationships/slide" Target="slides/slide290.xml"/><Relationship Id="rId395" Type="http://schemas.openxmlformats.org/officeDocument/2006/relationships/slide" Target="slides/slide311.xml"/><Relationship Id="rId409" Type="http://schemas.openxmlformats.org/officeDocument/2006/relationships/slide" Target="slides/slide325.xml"/><Relationship Id="rId71" Type="http://schemas.openxmlformats.org/officeDocument/2006/relationships/slideMaster" Target="slideMasters/slideMaster71.xml"/><Relationship Id="rId92" Type="http://schemas.openxmlformats.org/officeDocument/2006/relationships/slide" Target="slides/slide8.xml"/><Relationship Id="rId213" Type="http://schemas.openxmlformats.org/officeDocument/2006/relationships/slide" Target="slides/slide129.xml"/><Relationship Id="rId234" Type="http://schemas.openxmlformats.org/officeDocument/2006/relationships/slide" Target="slides/slide150.xml"/><Relationship Id="rId420" Type="http://schemas.openxmlformats.org/officeDocument/2006/relationships/slide" Target="slides/slide336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55" Type="http://schemas.openxmlformats.org/officeDocument/2006/relationships/slide" Target="slides/slide171.xml"/><Relationship Id="rId276" Type="http://schemas.openxmlformats.org/officeDocument/2006/relationships/slide" Target="slides/slide192.xml"/><Relationship Id="rId297" Type="http://schemas.openxmlformats.org/officeDocument/2006/relationships/slide" Target="slides/slide213.xml"/><Relationship Id="rId441" Type="http://schemas.openxmlformats.org/officeDocument/2006/relationships/slide" Target="slides/slide357.xml"/><Relationship Id="rId462" Type="http://schemas.openxmlformats.org/officeDocument/2006/relationships/slide" Target="slides/slide378.xml"/><Relationship Id="rId483" Type="http://schemas.openxmlformats.org/officeDocument/2006/relationships/slide" Target="slides/slide399.xml"/><Relationship Id="rId40" Type="http://schemas.openxmlformats.org/officeDocument/2006/relationships/slideMaster" Target="slideMasters/slideMaster40.xml"/><Relationship Id="rId115" Type="http://schemas.openxmlformats.org/officeDocument/2006/relationships/slide" Target="slides/slide31.xml"/><Relationship Id="rId136" Type="http://schemas.openxmlformats.org/officeDocument/2006/relationships/slide" Target="slides/slide52.xml"/><Relationship Id="rId157" Type="http://schemas.openxmlformats.org/officeDocument/2006/relationships/slide" Target="slides/slide73.xml"/><Relationship Id="rId178" Type="http://schemas.openxmlformats.org/officeDocument/2006/relationships/slide" Target="slides/slide94.xml"/><Relationship Id="rId301" Type="http://schemas.openxmlformats.org/officeDocument/2006/relationships/slide" Target="slides/slide217.xml"/><Relationship Id="rId322" Type="http://schemas.openxmlformats.org/officeDocument/2006/relationships/slide" Target="slides/slide238.xml"/><Relationship Id="rId343" Type="http://schemas.openxmlformats.org/officeDocument/2006/relationships/slide" Target="slides/slide259.xml"/><Relationship Id="rId364" Type="http://schemas.openxmlformats.org/officeDocument/2006/relationships/slide" Target="slides/slide280.xml"/><Relationship Id="rId61" Type="http://schemas.openxmlformats.org/officeDocument/2006/relationships/slideMaster" Target="slideMasters/slideMaster61.xml"/><Relationship Id="rId82" Type="http://schemas.openxmlformats.org/officeDocument/2006/relationships/slideMaster" Target="slideMasters/slideMaster82.xml"/><Relationship Id="rId199" Type="http://schemas.openxmlformats.org/officeDocument/2006/relationships/slide" Target="slides/slide115.xml"/><Relationship Id="rId203" Type="http://schemas.openxmlformats.org/officeDocument/2006/relationships/slide" Target="slides/slide119.xml"/><Relationship Id="rId385" Type="http://schemas.openxmlformats.org/officeDocument/2006/relationships/slide" Target="slides/slide301.xml"/><Relationship Id="rId19" Type="http://schemas.openxmlformats.org/officeDocument/2006/relationships/slideMaster" Target="slideMasters/slideMaster19.xml"/><Relationship Id="rId224" Type="http://schemas.openxmlformats.org/officeDocument/2006/relationships/slide" Target="slides/slide140.xml"/><Relationship Id="rId245" Type="http://schemas.openxmlformats.org/officeDocument/2006/relationships/slide" Target="slides/slide161.xml"/><Relationship Id="rId266" Type="http://schemas.openxmlformats.org/officeDocument/2006/relationships/slide" Target="slides/slide182.xml"/><Relationship Id="rId287" Type="http://schemas.openxmlformats.org/officeDocument/2006/relationships/slide" Target="slides/slide203.xml"/><Relationship Id="rId410" Type="http://schemas.openxmlformats.org/officeDocument/2006/relationships/slide" Target="slides/slide326.xml"/><Relationship Id="rId431" Type="http://schemas.openxmlformats.org/officeDocument/2006/relationships/slide" Target="slides/slide347.xml"/><Relationship Id="rId452" Type="http://schemas.openxmlformats.org/officeDocument/2006/relationships/slide" Target="slides/slide368.xml"/><Relationship Id="rId473" Type="http://schemas.openxmlformats.org/officeDocument/2006/relationships/slide" Target="slides/slide389.xml"/><Relationship Id="rId494" Type="http://schemas.openxmlformats.org/officeDocument/2006/relationships/slide" Target="slides/slide410.xml"/><Relationship Id="rId508" Type="http://schemas.openxmlformats.org/officeDocument/2006/relationships/font" Target="fonts/font1.fntdata"/><Relationship Id="rId30" Type="http://schemas.openxmlformats.org/officeDocument/2006/relationships/slideMaster" Target="slideMasters/slideMaster30.xml"/><Relationship Id="rId105" Type="http://schemas.openxmlformats.org/officeDocument/2006/relationships/slide" Target="slides/slide21.xml"/><Relationship Id="rId126" Type="http://schemas.openxmlformats.org/officeDocument/2006/relationships/slide" Target="slides/slide42.xml"/><Relationship Id="rId147" Type="http://schemas.openxmlformats.org/officeDocument/2006/relationships/slide" Target="slides/slide63.xml"/><Relationship Id="rId168" Type="http://schemas.openxmlformats.org/officeDocument/2006/relationships/slide" Target="slides/slide84.xml"/><Relationship Id="rId312" Type="http://schemas.openxmlformats.org/officeDocument/2006/relationships/slide" Target="slides/slide228.xml"/><Relationship Id="rId333" Type="http://schemas.openxmlformats.org/officeDocument/2006/relationships/slide" Target="slides/slide249.xml"/><Relationship Id="rId354" Type="http://schemas.openxmlformats.org/officeDocument/2006/relationships/slide" Target="slides/slide270.xml"/><Relationship Id="rId51" Type="http://schemas.openxmlformats.org/officeDocument/2006/relationships/slideMaster" Target="slideMasters/slideMaster51.xml"/><Relationship Id="rId72" Type="http://schemas.openxmlformats.org/officeDocument/2006/relationships/slideMaster" Target="slideMasters/slideMaster72.xml"/><Relationship Id="rId93" Type="http://schemas.openxmlformats.org/officeDocument/2006/relationships/slide" Target="slides/slide9.xml"/><Relationship Id="rId189" Type="http://schemas.openxmlformats.org/officeDocument/2006/relationships/slide" Target="slides/slide105.xml"/><Relationship Id="rId375" Type="http://schemas.openxmlformats.org/officeDocument/2006/relationships/slide" Target="slides/slide291.xml"/><Relationship Id="rId396" Type="http://schemas.openxmlformats.org/officeDocument/2006/relationships/slide" Target="slides/slide312.xml"/><Relationship Id="rId3" Type="http://schemas.openxmlformats.org/officeDocument/2006/relationships/slideMaster" Target="slideMasters/slideMaster3.xml"/><Relationship Id="rId214" Type="http://schemas.openxmlformats.org/officeDocument/2006/relationships/slide" Target="slides/slide130.xml"/><Relationship Id="rId235" Type="http://schemas.openxmlformats.org/officeDocument/2006/relationships/slide" Target="slides/slide151.xml"/><Relationship Id="rId256" Type="http://schemas.openxmlformats.org/officeDocument/2006/relationships/slide" Target="slides/slide172.xml"/><Relationship Id="rId277" Type="http://schemas.openxmlformats.org/officeDocument/2006/relationships/slide" Target="slides/slide193.xml"/><Relationship Id="rId298" Type="http://schemas.openxmlformats.org/officeDocument/2006/relationships/slide" Target="slides/slide214.xml"/><Relationship Id="rId400" Type="http://schemas.openxmlformats.org/officeDocument/2006/relationships/slide" Target="slides/slide316.xml"/><Relationship Id="rId421" Type="http://schemas.openxmlformats.org/officeDocument/2006/relationships/slide" Target="slides/slide337.xml"/><Relationship Id="rId442" Type="http://schemas.openxmlformats.org/officeDocument/2006/relationships/slide" Target="slides/slide358.xml"/><Relationship Id="rId463" Type="http://schemas.openxmlformats.org/officeDocument/2006/relationships/slide" Target="slides/slide379.xml"/><Relationship Id="rId484" Type="http://schemas.openxmlformats.org/officeDocument/2006/relationships/slide" Target="slides/slide400.xml"/><Relationship Id="rId116" Type="http://schemas.openxmlformats.org/officeDocument/2006/relationships/slide" Target="slides/slide32.xml"/><Relationship Id="rId137" Type="http://schemas.openxmlformats.org/officeDocument/2006/relationships/slide" Target="slides/slide53.xml"/><Relationship Id="rId158" Type="http://schemas.openxmlformats.org/officeDocument/2006/relationships/slide" Target="slides/slide74.xml"/><Relationship Id="rId302" Type="http://schemas.openxmlformats.org/officeDocument/2006/relationships/slide" Target="slides/slide218.xml"/><Relationship Id="rId323" Type="http://schemas.openxmlformats.org/officeDocument/2006/relationships/slide" Target="slides/slide239.xml"/><Relationship Id="rId344" Type="http://schemas.openxmlformats.org/officeDocument/2006/relationships/slide" Target="slides/slide260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62" Type="http://schemas.openxmlformats.org/officeDocument/2006/relationships/slideMaster" Target="slideMasters/slideMaster62.xml"/><Relationship Id="rId83" Type="http://schemas.openxmlformats.org/officeDocument/2006/relationships/slideMaster" Target="slideMasters/slideMaster83.xml"/><Relationship Id="rId179" Type="http://schemas.openxmlformats.org/officeDocument/2006/relationships/slide" Target="slides/slide95.xml"/><Relationship Id="rId365" Type="http://schemas.openxmlformats.org/officeDocument/2006/relationships/slide" Target="slides/slide281.xml"/><Relationship Id="rId386" Type="http://schemas.openxmlformats.org/officeDocument/2006/relationships/slide" Target="slides/slide302.xml"/><Relationship Id="rId190" Type="http://schemas.openxmlformats.org/officeDocument/2006/relationships/slide" Target="slides/slide106.xml"/><Relationship Id="rId204" Type="http://schemas.openxmlformats.org/officeDocument/2006/relationships/slide" Target="slides/slide120.xml"/><Relationship Id="rId225" Type="http://schemas.openxmlformats.org/officeDocument/2006/relationships/slide" Target="slides/slide141.xml"/><Relationship Id="rId246" Type="http://schemas.openxmlformats.org/officeDocument/2006/relationships/slide" Target="slides/slide162.xml"/><Relationship Id="rId267" Type="http://schemas.openxmlformats.org/officeDocument/2006/relationships/slide" Target="slides/slide183.xml"/><Relationship Id="rId288" Type="http://schemas.openxmlformats.org/officeDocument/2006/relationships/slide" Target="slides/slide204.xml"/><Relationship Id="rId411" Type="http://schemas.openxmlformats.org/officeDocument/2006/relationships/slide" Target="slides/slide327.xml"/><Relationship Id="rId432" Type="http://schemas.openxmlformats.org/officeDocument/2006/relationships/slide" Target="slides/slide348.xml"/><Relationship Id="rId453" Type="http://schemas.openxmlformats.org/officeDocument/2006/relationships/slide" Target="slides/slide369.xml"/><Relationship Id="rId474" Type="http://schemas.openxmlformats.org/officeDocument/2006/relationships/slide" Target="slides/slide390.xml"/><Relationship Id="rId509" Type="http://schemas.openxmlformats.org/officeDocument/2006/relationships/font" Target="fonts/font2.fntdata"/><Relationship Id="rId106" Type="http://schemas.openxmlformats.org/officeDocument/2006/relationships/slide" Target="slides/slide22.xml"/><Relationship Id="rId127" Type="http://schemas.openxmlformats.org/officeDocument/2006/relationships/slide" Target="slides/slide43.xml"/><Relationship Id="rId313" Type="http://schemas.openxmlformats.org/officeDocument/2006/relationships/slide" Target="slides/slide229.xml"/><Relationship Id="rId495" Type="http://schemas.openxmlformats.org/officeDocument/2006/relationships/slide" Target="slides/slide411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52" Type="http://schemas.openxmlformats.org/officeDocument/2006/relationships/slideMaster" Target="slideMasters/slideMaster52.xml"/><Relationship Id="rId73" Type="http://schemas.openxmlformats.org/officeDocument/2006/relationships/slideMaster" Target="slideMasters/slideMaster73.xml"/><Relationship Id="rId94" Type="http://schemas.openxmlformats.org/officeDocument/2006/relationships/slide" Target="slides/slide10.xml"/><Relationship Id="rId148" Type="http://schemas.openxmlformats.org/officeDocument/2006/relationships/slide" Target="slides/slide64.xml"/><Relationship Id="rId169" Type="http://schemas.openxmlformats.org/officeDocument/2006/relationships/slide" Target="slides/slide85.xml"/><Relationship Id="rId334" Type="http://schemas.openxmlformats.org/officeDocument/2006/relationships/slide" Target="slides/slide250.xml"/><Relationship Id="rId355" Type="http://schemas.openxmlformats.org/officeDocument/2006/relationships/slide" Target="slides/slide271.xml"/><Relationship Id="rId376" Type="http://schemas.openxmlformats.org/officeDocument/2006/relationships/slide" Target="slides/slide292.xml"/><Relationship Id="rId397" Type="http://schemas.openxmlformats.org/officeDocument/2006/relationships/slide" Target="slides/slide313.xml"/><Relationship Id="rId4" Type="http://schemas.openxmlformats.org/officeDocument/2006/relationships/slideMaster" Target="slideMasters/slideMaster4.xml"/><Relationship Id="rId180" Type="http://schemas.openxmlformats.org/officeDocument/2006/relationships/slide" Target="slides/slide96.xml"/><Relationship Id="rId215" Type="http://schemas.openxmlformats.org/officeDocument/2006/relationships/slide" Target="slides/slide131.xml"/><Relationship Id="rId236" Type="http://schemas.openxmlformats.org/officeDocument/2006/relationships/slide" Target="slides/slide152.xml"/><Relationship Id="rId257" Type="http://schemas.openxmlformats.org/officeDocument/2006/relationships/slide" Target="slides/slide173.xml"/><Relationship Id="rId278" Type="http://schemas.openxmlformats.org/officeDocument/2006/relationships/slide" Target="slides/slide194.xml"/><Relationship Id="rId401" Type="http://schemas.openxmlformats.org/officeDocument/2006/relationships/slide" Target="slides/slide317.xml"/><Relationship Id="rId422" Type="http://schemas.openxmlformats.org/officeDocument/2006/relationships/slide" Target="slides/slide338.xml"/><Relationship Id="rId443" Type="http://schemas.openxmlformats.org/officeDocument/2006/relationships/slide" Target="slides/slide359.xml"/><Relationship Id="rId464" Type="http://schemas.openxmlformats.org/officeDocument/2006/relationships/slide" Target="slides/slide380.xml"/><Relationship Id="rId303" Type="http://schemas.openxmlformats.org/officeDocument/2006/relationships/slide" Target="slides/slide219.xml"/><Relationship Id="rId485" Type="http://schemas.openxmlformats.org/officeDocument/2006/relationships/slide" Target="slides/slide401.xml"/><Relationship Id="rId42" Type="http://schemas.openxmlformats.org/officeDocument/2006/relationships/slideMaster" Target="slideMasters/slideMaster42.xml"/><Relationship Id="rId84" Type="http://schemas.openxmlformats.org/officeDocument/2006/relationships/slideMaster" Target="slideMasters/slideMaster84.xml"/><Relationship Id="rId138" Type="http://schemas.openxmlformats.org/officeDocument/2006/relationships/slide" Target="slides/slide54.xml"/><Relationship Id="rId345" Type="http://schemas.openxmlformats.org/officeDocument/2006/relationships/slide" Target="slides/slide261.xml"/><Relationship Id="rId387" Type="http://schemas.openxmlformats.org/officeDocument/2006/relationships/slide" Target="slides/slide303.xml"/><Relationship Id="rId510" Type="http://schemas.openxmlformats.org/officeDocument/2006/relationships/font" Target="fonts/font3.fntdata"/><Relationship Id="rId191" Type="http://schemas.openxmlformats.org/officeDocument/2006/relationships/slide" Target="slides/slide107.xml"/><Relationship Id="rId205" Type="http://schemas.openxmlformats.org/officeDocument/2006/relationships/slide" Target="slides/slide121.xml"/><Relationship Id="rId247" Type="http://schemas.openxmlformats.org/officeDocument/2006/relationships/slide" Target="slides/slide163.xml"/><Relationship Id="rId412" Type="http://schemas.openxmlformats.org/officeDocument/2006/relationships/slide" Target="slides/slide328.xml"/><Relationship Id="rId107" Type="http://schemas.openxmlformats.org/officeDocument/2006/relationships/slide" Target="slides/slide23.xml"/><Relationship Id="rId289" Type="http://schemas.openxmlformats.org/officeDocument/2006/relationships/slide" Target="slides/slide205.xml"/><Relationship Id="rId454" Type="http://schemas.openxmlformats.org/officeDocument/2006/relationships/slide" Target="slides/slide370.xml"/><Relationship Id="rId496" Type="http://schemas.openxmlformats.org/officeDocument/2006/relationships/slide" Target="slides/slide412.xml"/><Relationship Id="rId11" Type="http://schemas.openxmlformats.org/officeDocument/2006/relationships/slideMaster" Target="slideMasters/slideMaster11.xml"/><Relationship Id="rId53" Type="http://schemas.openxmlformats.org/officeDocument/2006/relationships/slideMaster" Target="slideMasters/slideMaster53.xml"/><Relationship Id="rId149" Type="http://schemas.openxmlformats.org/officeDocument/2006/relationships/slide" Target="slides/slide65.xml"/><Relationship Id="rId314" Type="http://schemas.openxmlformats.org/officeDocument/2006/relationships/slide" Target="slides/slide230.xml"/><Relationship Id="rId356" Type="http://schemas.openxmlformats.org/officeDocument/2006/relationships/slide" Target="slides/slide272.xml"/><Relationship Id="rId398" Type="http://schemas.openxmlformats.org/officeDocument/2006/relationships/slide" Target="slides/slide314.xml"/><Relationship Id="rId95" Type="http://schemas.openxmlformats.org/officeDocument/2006/relationships/slide" Target="slides/slide11.xml"/><Relationship Id="rId160" Type="http://schemas.openxmlformats.org/officeDocument/2006/relationships/slide" Target="slides/slide76.xml"/><Relationship Id="rId216" Type="http://schemas.openxmlformats.org/officeDocument/2006/relationships/slide" Target="slides/slide132.xml"/><Relationship Id="rId423" Type="http://schemas.openxmlformats.org/officeDocument/2006/relationships/slide" Target="slides/slide339.xml"/><Relationship Id="rId258" Type="http://schemas.openxmlformats.org/officeDocument/2006/relationships/slide" Target="slides/slide174.xml"/><Relationship Id="rId465" Type="http://schemas.openxmlformats.org/officeDocument/2006/relationships/slide" Target="slides/slide381.xml"/><Relationship Id="rId22" Type="http://schemas.openxmlformats.org/officeDocument/2006/relationships/slideMaster" Target="slideMasters/slideMaster22.xml"/><Relationship Id="rId64" Type="http://schemas.openxmlformats.org/officeDocument/2006/relationships/slideMaster" Target="slideMasters/slideMaster64.xml"/><Relationship Id="rId118" Type="http://schemas.openxmlformats.org/officeDocument/2006/relationships/slide" Target="slides/slide34.xml"/><Relationship Id="rId325" Type="http://schemas.openxmlformats.org/officeDocument/2006/relationships/slide" Target="slides/slide241.xml"/><Relationship Id="rId367" Type="http://schemas.openxmlformats.org/officeDocument/2006/relationships/slide" Target="slides/slide283.xml"/><Relationship Id="rId171" Type="http://schemas.openxmlformats.org/officeDocument/2006/relationships/slide" Target="slides/slide87.xml"/><Relationship Id="rId227" Type="http://schemas.openxmlformats.org/officeDocument/2006/relationships/slide" Target="slides/slide143.xml"/><Relationship Id="rId269" Type="http://schemas.openxmlformats.org/officeDocument/2006/relationships/slide" Target="slides/slide185.xml"/><Relationship Id="rId434" Type="http://schemas.openxmlformats.org/officeDocument/2006/relationships/slide" Target="slides/slide350.xml"/><Relationship Id="rId476" Type="http://schemas.openxmlformats.org/officeDocument/2006/relationships/slide" Target="slides/slide392.xml"/><Relationship Id="rId33" Type="http://schemas.openxmlformats.org/officeDocument/2006/relationships/slideMaster" Target="slideMasters/slideMaster33.xml"/><Relationship Id="rId129" Type="http://schemas.openxmlformats.org/officeDocument/2006/relationships/slide" Target="slides/slide45.xml"/><Relationship Id="rId280" Type="http://schemas.openxmlformats.org/officeDocument/2006/relationships/slide" Target="slides/slide196.xml"/><Relationship Id="rId336" Type="http://schemas.openxmlformats.org/officeDocument/2006/relationships/slide" Target="slides/slide252.xml"/><Relationship Id="rId501" Type="http://schemas.openxmlformats.org/officeDocument/2006/relationships/slide" Target="slides/slide417.xml"/><Relationship Id="rId75" Type="http://schemas.openxmlformats.org/officeDocument/2006/relationships/slideMaster" Target="slideMasters/slideMaster75.xml"/><Relationship Id="rId140" Type="http://schemas.openxmlformats.org/officeDocument/2006/relationships/slide" Target="slides/slide56.xml"/><Relationship Id="rId182" Type="http://schemas.openxmlformats.org/officeDocument/2006/relationships/slide" Target="slides/slide98.xml"/><Relationship Id="rId378" Type="http://schemas.openxmlformats.org/officeDocument/2006/relationships/slide" Target="slides/slide294.xml"/><Relationship Id="rId403" Type="http://schemas.openxmlformats.org/officeDocument/2006/relationships/slide" Target="slides/slide319.xml"/><Relationship Id="rId6" Type="http://schemas.openxmlformats.org/officeDocument/2006/relationships/slideMaster" Target="slideMasters/slideMaster6.xml"/><Relationship Id="rId238" Type="http://schemas.openxmlformats.org/officeDocument/2006/relationships/slide" Target="slides/slide154.xml"/><Relationship Id="rId445" Type="http://schemas.openxmlformats.org/officeDocument/2006/relationships/slide" Target="slides/slide361.xml"/><Relationship Id="rId487" Type="http://schemas.openxmlformats.org/officeDocument/2006/relationships/slide" Target="slides/slide403.xml"/><Relationship Id="rId291" Type="http://schemas.openxmlformats.org/officeDocument/2006/relationships/slide" Target="slides/slide207.xml"/><Relationship Id="rId305" Type="http://schemas.openxmlformats.org/officeDocument/2006/relationships/slide" Target="slides/slide221.xml"/><Relationship Id="rId347" Type="http://schemas.openxmlformats.org/officeDocument/2006/relationships/slide" Target="slides/slide263.xml"/><Relationship Id="rId512" Type="http://schemas.openxmlformats.org/officeDocument/2006/relationships/font" Target="fonts/font5.fntdata"/><Relationship Id="rId44" Type="http://schemas.openxmlformats.org/officeDocument/2006/relationships/slideMaster" Target="slideMasters/slideMaster44.xml"/><Relationship Id="rId86" Type="http://schemas.openxmlformats.org/officeDocument/2006/relationships/slide" Target="slides/slide2.xml"/><Relationship Id="rId151" Type="http://schemas.openxmlformats.org/officeDocument/2006/relationships/slide" Target="slides/slide67.xml"/><Relationship Id="rId389" Type="http://schemas.openxmlformats.org/officeDocument/2006/relationships/slide" Target="slides/slide305.xml"/><Relationship Id="rId193" Type="http://schemas.openxmlformats.org/officeDocument/2006/relationships/slide" Target="slides/slide109.xml"/><Relationship Id="rId207" Type="http://schemas.openxmlformats.org/officeDocument/2006/relationships/slide" Target="slides/slide123.xml"/><Relationship Id="rId249" Type="http://schemas.openxmlformats.org/officeDocument/2006/relationships/slide" Target="slides/slide165.xml"/><Relationship Id="rId414" Type="http://schemas.openxmlformats.org/officeDocument/2006/relationships/slide" Target="slides/slide330.xml"/><Relationship Id="rId456" Type="http://schemas.openxmlformats.org/officeDocument/2006/relationships/slide" Target="slides/slide372.xml"/><Relationship Id="rId498" Type="http://schemas.openxmlformats.org/officeDocument/2006/relationships/slide" Target="slides/slide414.xml"/><Relationship Id="rId13" Type="http://schemas.openxmlformats.org/officeDocument/2006/relationships/slideMaster" Target="slideMasters/slideMaster13.xml"/><Relationship Id="rId109" Type="http://schemas.openxmlformats.org/officeDocument/2006/relationships/slide" Target="slides/slide25.xml"/><Relationship Id="rId260" Type="http://schemas.openxmlformats.org/officeDocument/2006/relationships/slide" Target="slides/slide176.xml"/><Relationship Id="rId316" Type="http://schemas.openxmlformats.org/officeDocument/2006/relationships/slide" Target="slides/slide232.xml"/><Relationship Id="rId55" Type="http://schemas.openxmlformats.org/officeDocument/2006/relationships/slideMaster" Target="slideMasters/slideMaster55.xml"/><Relationship Id="rId97" Type="http://schemas.openxmlformats.org/officeDocument/2006/relationships/slide" Target="slides/slide13.xml"/><Relationship Id="rId120" Type="http://schemas.openxmlformats.org/officeDocument/2006/relationships/slide" Target="slides/slide36.xml"/><Relationship Id="rId358" Type="http://schemas.openxmlformats.org/officeDocument/2006/relationships/slide" Target="slides/slide274.xml"/><Relationship Id="rId162" Type="http://schemas.openxmlformats.org/officeDocument/2006/relationships/slide" Target="slides/slide78.xml"/><Relationship Id="rId218" Type="http://schemas.openxmlformats.org/officeDocument/2006/relationships/slide" Target="slides/slide134.xml"/><Relationship Id="rId425" Type="http://schemas.openxmlformats.org/officeDocument/2006/relationships/slide" Target="slides/slide341.xml"/><Relationship Id="rId467" Type="http://schemas.openxmlformats.org/officeDocument/2006/relationships/slide" Target="slides/slide383.xml"/><Relationship Id="rId271" Type="http://schemas.openxmlformats.org/officeDocument/2006/relationships/slide" Target="slides/slide187.xml"/><Relationship Id="rId24" Type="http://schemas.openxmlformats.org/officeDocument/2006/relationships/slideMaster" Target="slideMasters/slideMaster24.xml"/><Relationship Id="rId66" Type="http://schemas.openxmlformats.org/officeDocument/2006/relationships/slideMaster" Target="slideMasters/slideMaster66.xml"/><Relationship Id="rId131" Type="http://schemas.openxmlformats.org/officeDocument/2006/relationships/slide" Target="slides/slide47.xml"/><Relationship Id="rId327" Type="http://schemas.openxmlformats.org/officeDocument/2006/relationships/slide" Target="slides/slide243.xml"/><Relationship Id="rId369" Type="http://schemas.openxmlformats.org/officeDocument/2006/relationships/slide" Target="slides/slide285.xml"/><Relationship Id="rId173" Type="http://schemas.openxmlformats.org/officeDocument/2006/relationships/slide" Target="slides/slide89.xml"/><Relationship Id="rId229" Type="http://schemas.openxmlformats.org/officeDocument/2006/relationships/slide" Target="slides/slide145.xml"/><Relationship Id="rId380" Type="http://schemas.openxmlformats.org/officeDocument/2006/relationships/slide" Target="slides/slide296.xml"/><Relationship Id="rId436" Type="http://schemas.openxmlformats.org/officeDocument/2006/relationships/slide" Target="slides/slide35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547A05-32D3-4FB9-866F-274B281274EC}" type="datetimeFigureOut">
              <a:rPr lang="nl-BE" smtClean="0"/>
              <a:t>19/02/2016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3D8A2-E1BF-45F0-AE9A-50465129D7F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86393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1BF3E-D132-4EE8-AC86-6D4F92871798}" type="slidenum">
              <a:rPr lang="nl-BE" smtClean="0"/>
              <a:t>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68238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3FE0D3E-B593-4018-B6D3-11A37A436044}" type="slidenum">
              <a:rPr lang="nl-NL" altLang="nl-BE" i="0">
                <a:solidFill>
                  <a:srgbClr val="000000"/>
                </a:solidFill>
              </a:rPr>
              <a:pPr eaLnBrk="1" hangingPunct="1"/>
              <a:t>55</a:t>
            </a:fld>
            <a:endParaRPr lang="nl-NL" altLang="nl-BE" i="0">
              <a:solidFill>
                <a:srgbClr val="000000"/>
              </a:solidFill>
            </a:endParaRPr>
          </a:p>
        </p:txBody>
      </p:sp>
      <p:sp>
        <p:nvSpPr>
          <p:cNvPr id="84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48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BE" altLang="nl-B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1BF3E-D132-4EE8-AC86-6D4F92871798}" type="slidenum">
              <a:rPr lang="nl-BE" smtClean="0">
                <a:solidFill>
                  <a:prstClr val="black"/>
                </a:solidFill>
              </a:rPr>
              <a:pPr/>
              <a:t>119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511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1BF3E-D132-4EE8-AC86-6D4F92871798}" type="slidenum">
              <a:rPr lang="nl-BE" smtClean="0">
                <a:solidFill>
                  <a:prstClr val="black"/>
                </a:solidFill>
              </a:rPr>
              <a:pPr/>
              <a:t>178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511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1BF3E-D132-4EE8-AC86-6D4F92871798}" type="slidenum">
              <a:rPr lang="nl-BE" smtClean="0">
                <a:solidFill>
                  <a:prstClr val="black"/>
                </a:solidFill>
              </a:rPr>
              <a:pPr/>
              <a:t>244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511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1BF3E-D132-4EE8-AC86-6D4F92871798}" type="slidenum">
              <a:rPr lang="nl-BE" smtClean="0">
                <a:solidFill>
                  <a:prstClr val="black"/>
                </a:solidFill>
              </a:rPr>
              <a:pPr/>
              <a:t>330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511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F65F5-308A-4F17-82C3-A66890503E80}" type="datetimeFigureOut">
              <a:rPr lang="nl-BE" smtClean="0"/>
              <a:t>19/02/2016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D081-04B7-41EA-A79A-BA58D67CAFD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0597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F65F5-308A-4F17-82C3-A66890503E80}" type="datetimeFigureOut">
              <a:rPr lang="nl-BE" smtClean="0"/>
              <a:t>19/02/2016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D081-04B7-41EA-A79A-BA58D67CAFD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6320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F65F5-308A-4F17-82C3-A66890503E80}" type="datetimeFigureOut">
              <a:rPr lang="nl-BE" smtClean="0"/>
              <a:t>19/02/2016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D081-04B7-41EA-A79A-BA58D67CAFD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2817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F65F5-308A-4F17-82C3-A66890503E80}" type="datetimeFigureOut">
              <a:rPr lang="nl-BE" smtClean="0"/>
              <a:t>19/02/2016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D081-04B7-41EA-A79A-BA58D67CAFD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7087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F65F5-308A-4F17-82C3-A66890503E80}" type="datetimeFigureOut">
              <a:rPr lang="nl-BE" smtClean="0"/>
              <a:t>19/02/2016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D081-04B7-41EA-A79A-BA58D67CAFD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8020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5EE50-A459-4409-82F5-AEB45284437B}" type="slidenum">
              <a:rPr lang="nl-NL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726192"/>
      </p:ext>
    </p:extLst>
  </p:cSld>
  <p:clrMapOvr>
    <a:masterClrMapping/>
  </p:clrMapOvr>
  <p:transition spd="slow" advClick="0" advTm="6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DA799-AE6B-420D-9FE1-DCAA55E4FA79}" type="slidenum">
              <a:rPr lang="nl-NL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162239"/>
      </p:ext>
    </p:extLst>
  </p:cSld>
  <p:clrMapOvr>
    <a:masterClrMapping/>
  </p:clrMapOvr>
  <p:transition spd="slow" advClick="0" advTm="6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F65F5-308A-4F17-82C3-A66890503E80}" type="datetimeFigureOut">
              <a:rPr lang="nl-BE" smtClean="0"/>
              <a:t>19/02/2016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D081-04B7-41EA-A79A-BA58D67CAFD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3255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F65F5-308A-4F17-82C3-A66890503E80}" type="datetimeFigureOut">
              <a:rPr lang="nl-BE" smtClean="0"/>
              <a:t>19/02/2016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D081-04B7-41EA-A79A-BA58D67CAFD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5972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F65F5-308A-4F17-82C3-A66890503E80}" type="datetimeFigureOut">
              <a:rPr lang="nl-BE" smtClean="0"/>
              <a:t>19/02/2016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D081-04B7-41EA-A79A-BA58D67CAFD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4368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F65F5-308A-4F17-82C3-A66890503E80}" type="datetimeFigureOut">
              <a:rPr lang="nl-BE" smtClean="0"/>
              <a:t>19/02/2016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D081-04B7-41EA-A79A-BA58D67CAFD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6350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F65F5-308A-4F17-82C3-A66890503E80}" type="datetimeFigureOut">
              <a:rPr lang="nl-BE" smtClean="0"/>
              <a:t>19/02/2016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D081-04B7-41EA-A79A-BA58D67CAFD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1121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F65F5-308A-4F17-82C3-A66890503E80}" type="datetimeFigureOut">
              <a:rPr lang="nl-BE" smtClean="0"/>
              <a:t>19/02/2016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D081-04B7-41EA-A79A-BA58D67CAFD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7507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5219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BE8686-ECD1-41C5-8685-ABEF279DBA8E}" type="slidenum">
              <a:rPr lang="nl-NL">
                <a:solidFill>
                  <a:srgbClr val="000000"/>
                </a:solidFill>
              </a:rPr>
              <a:pPr/>
              <a:t>‹nr.›</a:t>
            </a:fld>
            <a:endParaRPr 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96051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BE">
              <a:solidFill>
                <a:srgbClr val="000000"/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BE">
              <a:solidFill>
                <a:srgbClr val="000000"/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6043A7-4F79-4A61-A938-D84EE007610C}" type="slidenum">
              <a:rPr lang="nl-NL" altLang="nl-BE">
                <a:solidFill>
                  <a:srgbClr val="000000"/>
                </a:solidFill>
              </a:rPr>
              <a:pPr/>
              <a:t>‹nr.›</a:t>
            </a:fld>
            <a:endParaRPr lang="nl-NL" altLang="nl-B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62450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D6351-3080-4E0E-8CB2-0A5C6A29659C}" type="datetimeFigureOut">
              <a:rPr lang="nl-BE" smtClean="0">
                <a:solidFill>
                  <a:prstClr val="white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28316-159A-4E31-ABFF-D5480FAAE928}" type="slidenum">
              <a:rPr lang="nl-BE" smtClean="0">
                <a:solidFill>
                  <a:prstClr val="white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Click="0" advTm="10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2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4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5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6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7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8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9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4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1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2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3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4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5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6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7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8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9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50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1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2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3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4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5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6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7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8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9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60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1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2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3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4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5.xml"/></Relationships>
</file>

<file path=ppt/slideMasters/_rels/slideMaster5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5.xml"/><Relationship Id="rId1" Type="http://schemas.openxmlformats.org/officeDocument/2006/relationships/slideLayout" Target="../slideLayouts/slideLayout66.xml"/></Relationships>
</file>

<file path=ppt/slideMasters/_rels/slideMaster56.xml.rels><?xml version="1.0" encoding="UTF-8" standalone="yes"?>
<Relationships xmlns="http://schemas.openxmlformats.org/package/2006/relationships"><Relationship Id="rId2" Type="http://schemas.openxmlformats.org/officeDocument/2006/relationships/theme" Target="../theme/theme56.xml"/><Relationship Id="rId1" Type="http://schemas.openxmlformats.org/officeDocument/2006/relationships/slideLayout" Target="../slideLayouts/slideLayout67.xml"/></Relationships>
</file>

<file path=ppt/slideMasters/_rels/slideMaster57.xml.rels><?xml version="1.0" encoding="UTF-8" standalone="yes"?>
<Relationships xmlns="http://schemas.openxmlformats.org/package/2006/relationships"><Relationship Id="rId2" Type="http://schemas.openxmlformats.org/officeDocument/2006/relationships/theme" Target="../theme/theme57.xml"/><Relationship Id="rId1" Type="http://schemas.openxmlformats.org/officeDocument/2006/relationships/slideLayout" Target="../slideLayouts/slideLayout68.xml"/></Relationships>
</file>

<file path=ppt/slideMasters/_rels/slideMaster58.xml.rels><?xml version="1.0" encoding="UTF-8" standalone="yes"?>
<Relationships xmlns="http://schemas.openxmlformats.org/package/2006/relationships"><Relationship Id="rId2" Type="http://schemas.openxmlformats.org/officeDocument/2006/relationships/theme" Target="../theme/theme58.xml"/><Relationship Id="rId1" Type="http://schemas.openxmlformats.org/officeDocument/2006/relationships/slideLayout" Target="../slideLayouts/slideLayout69.xml"/></Relationships>
</file>

<file path=ppt/slideMasters/_rels/slideMaster59.xml.rels><?xml version="1.0" encoding="UTF-8" standalone="yes"?>
<Relationships xmlns="http://schemas.openxmlformats.org/package/2006/relationships"><Relationship Id="rId2" Type="http://schemas.openxmlformats.org/officeDocument/2006/relationships/theme" Target="../theme/theme59.xml"/><Relationship Id="rId1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60.xml.rels><?xml version="1.0" encoding="UTF-8" standalone="yes"?>
<Relationships xmlns="http://schemas.openxmlformats.org/package/2006/relationships"><Relationship Id="rId2" Type="http://schemas.openxmlformats.org/officeDocument/2006/relationships/theme" Target="../theme/theme60.xml"/><Relationship Id="rId1" Type="http://schemas.openxmlformats.org/officeDocument/2006/relationships/slideLayout" Target="../slideLayouts/slideLayout71.xml"/></Relationships>
</file>

<file path=ppt/slideMasters/_rels/slideMaster61.xml.rels><?xml version="1.0" encoding="UTF-8" standalone="yes"?>
<Relationships xmlns="http://schemas.openxmlformats.org/package/2006/relationships"><Relationship Id="rId2" Type="http://schemas.openxmlformats.org/officeDocument/2006/relationships/theme" Target="../theme/theme61.xml"/><Relationship Id="rId1" Type="http://schemas.openxmlformats.org/officeDocument/2006/relationships/slideLayout" Target="../slideLayouts/slideLayout72.xml"/></Relationships>
</file>

<file path=ppt/slideMasters/_rels/slideMaster62.xml.rels><?xml version="1.0" encoding="UTF-8" standalone="yes"?>
<Relationships xmlns="http://schemas.openxmlformats.org/package/2006/relationships"><Relationship Id="rId2" Type="http://schemas.openxmlformats.org/officeDocument/2006/relationships/theme" Target="../theme/theme62.xml"/><Relationship Id="rId1" Type="http://schemas.openxmlformats.org/officeDocument/2006/relationships/slideLayout" Target="../slideLayouts/slideLayout73.xml"/></Relationships>
</file>

<file path=ppt/slideMasters/_rels/slideMaster63.xml.rels><?xml version="1.0" encoding="UTF-8" standalone="yes"?>
<Relationships xmlns="http://schemas.openxmlformats.org/package/2006/relationships"><Relationship Id="rId2" Type="http://schemas.openxmlformats.org/officeDocument/2006/relationships/theme" Target="../theme/theme63.xml"/><Relationship Id="rId1" Type="http://schemas.openxmlformats.org/officeDocument/2006/relationships/slideLayout" Target="../slideLayouts/slideLayout74.xml"/></Relationships>
</file>

<file path=ppt/slideMasters/_rels/slideMaster64.xml.rels><?xml version="1.0" encoding="UTF-8" standalone="yes"?>
<Relationships xmlns="http://schemas.openxmlformats.org/package/2006/relationships"><Relationship Id="rId2" Type="http://schemas.openxmlformats.org/officeDocument/2006/relationships/theme" Target="../theme/theme64.xml"/><Relationship Id="rId1" Type="http://schemas.openxmlformats.org/officeDocument/2006/relationships/slideLayout" Target="../slideLayouts/slideLayout75.xml"/></Relationships>
</file>

<file path=ppt/slideMasters/_rels/slideMaster65.xml.rels><?xml version="1.0" encoding="UTF-8" standalone="yes"?>
<Relationships xmlns="http://schemas.openxmlformats.org/package/2006/relationships"><Relationship Id="rId2" Type="http://schemas.openxmlformats.org/officeDocument/2006/relationships/theme" Target="../theme/theme65.xml"/><Relationship Id="rId1" Type="http://schemas.openxmlformats.org/officeDocument/2006/relationships/slideLayout" Target="../slideLayouts/slideLayout76.xml"/></Relationships>
</file>

<file path=ppt/slideMasters/_rels/slideMaster6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6.xml"/><Relationship Id="rId1" Type="http://schemas.openxmlformats.org/officeDocument/2006/relationships/slideLayout" Target="../slideLayouts/slideLayout77.xml"/></Relationships>
</file>

<file path=ppt/slideMasters/_rels/slideMaster67.xml.rels><?xml version="1.0" encoding="UTF-8" standalone="yes"?>
<Relationships xmlns="http://schemas.openxmlformats.org/package/2006/relationships"><Relationship Id="rId2" Type="http://schemas.openxmlformats.org/officeDocument/2006/relationships/theme" Target="../theme/theme67.xml"/><Relationship Id="rId1" Type="http://schemas.openxmlformats.org/officeDocument/2006/relationships/slideLayout" Target="../slideLayouts/slideLayout78.xml"/></Relationships>
</file>

<file path=ppt/slideMasters/_rels/slideMaster68.xml.rels><?xml version="1.0" encoding="UTF-8" standalone="yes"?>
<Relationships xmlns="http://schemas.openxmlformats.org/package/2006/relationships"><Relationship Id="rId2" Type="http://schemas.openxmlformats.org/officeDocument/2006/relationships/theme" Target="../theme/theme68.xml"/><Relationship Id="rId1" Type="http://schemas.openxmlformats.org/officeDocument/2006/relationships/slideLayout" Target="../slideLayouts/slideLayout79.xml"/></Relationships>
</file>

<file path=ppt/slideMasters/_rels/slideMaster69.xml.rels><?xml version="1.0" encoding="UTF-8" standalone="yes"?>
<Relationships xmlns="http://schemas.openxmlformats.org/package/2006/relationships"><Relationship Id="rId2" Type="http://schemas.openxmlformats.org/officeDocument/2006/relationships/theme" Target="../theme/theme69.xml"/><Relationship Id="rId1" Type="http://schemas.openxmlformats.org/officeDocument/2006/relationships/slideLayout" Target="../slideLayouts/slideLayout80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70.xml.rels><?xml version="1.0" encoding="UTF-8" standalone="yes"?>
<Relationships xmlns="http://schemas.openxmlformats.org/package/2006/relationships"><Relationship Id="rId2" Type="http://schemas.openxmlformats.org/officeDocument/2006/relationships/theme" Target="../theme/theme70.xml"/><Relationship Id="rId1" Type="http://schemas.openxmlformats.org/officeDocument/2006/relationships/slideLayout" Target="../slideLayouts/slideLayout81.xml"/></Relationships>
</file>

<file path=ppt/slideMasters/_rels/slideMaster71.xml.rels><?xml version="1.0" encoding="UTF-8" standalone="yes"?>
<Relationships xmlns="http://schemas.openxmlformats.org/package/2006/relationships"><Relationship Id="rId2" Type="http://schemas.openxmlformats.org/officeDocument/2006/relationships/theme" Target="../theme/theme71.xml"/><Relationship Id="rId1" Type="http://schemas.openxmlformats.org/officeDocument/2006/relationships/slideLayout" Target="../slideLayouts/slideLayout82.xml"/></Relationships>
</file>

<file path=ppt/slideMasters/_rels/slideMaster72.xml.rels><?xml version="1.0" encoding="UTF-8" standalone="yes"?>
<Relationships xmlns="http://schemas.openxmlformats.org/package/2006/relationships"><Relationship Id="rId2" Type="http://schemas.openxmlformats.org/officeDocument/2006/relationships/theme" Target="../theme/theme72.xml"/><Relationship Id="rId1" Type="http://schemas.openxmlformats.org/officeDocument/2006/relationships/slideLayout" Target="../slideLayouts/slideLayout83.xml"/></Relationships>
</file>

<file path=ppt/slideMasters/_rels/slideMaster73.xml.rels><?xml version="1.0" encoding="UTF-8" standalone="yes"?>
<Relationships xmlns="http://schemas.openxmlformats.org/package/2006/relationships"><Relationship Id="rId2" Type="http://schemas.openxmlformats.org/officeDocument/2006/relationships/theme" Target="../theme/theme73.xml"/><Relationship Id="rId1" Type="http://schemas.openxmlformats.org/officeDocument/2006/relationships/slideLayout" Target="../slideLayouts/slideLayout84.xml"/></Relationships>
</file>

<file path=ppt/slideMasters/_rels/slideMaster74.xml.rels><?xml version="1.0" encoding="UTF-8" standalone="yes"?>
<Relationships xmlns="http://schemas.openxmlformats.org/package/2006/relationships"><Relationship Id="rId2" Type="http://schemas.openxmlformats.org/officeDocument/2006/relationships/theme" Target="../theme/theme74.xml"/><Relationship Id="rId1" Type="http://schemas.openxmlformats.org/officeDocument/2006/relationships/slideLayout" Target="../slideLayouts/slideLayout85.xml"/></Relationships>
</file>

<file path=ppt/slideMasters/_rels/slideMaster75.xml.rels><?xml version="1.0" encoding="UTF-8" standalone="yes"?>
<Relationships xmlns="http://schemas.openxmlformats.org/package/2006/relationships"><Relationship Id="rId2" Type="http://schemas.openxmlformats.org/officeDocument/2006/relationships/theme" Target="../theme/theme75.xml"/><Relationship Id="rId1" Type="http://schemas.openxmlformats.org/officeDocument/2006/relationships/slideLayout" Target="../slideLayouts/slideLayout86.xml"/></Relationships>
</file>

<file path=ppt/slideMasters/_rels/slideMaster76.xml.rels><?xml version="1.0" encoding="UTF-8" standalone="yes"?>
<Relationships xmlns="http://schemas.openxmlformats.org/package/2006/relationships"><Relationship Id="rId2" Type="http://schemas.openxmlformats.org/officeDocument/2006/relationships/theme" Target="../theme/theme76.xml"/><Relationship Id="rId1" Type="http://schemas.openxmlformats.org/officeDocument/2006/relationships/slideLayout" Target="../slideLayouts/slideLayout87.xml"/></Relationships>
</file>

<file path=ppt/slideMasters/_rels/slideMaster7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7.xml"/><Relationship Id="rId1" Type="http://schemas.openxmlformats.org/officeDocument/2006/relationships/slideLayout" Target="../slideLayouts/slideLayout88.xml"/></Relationships>
</file>

<file path=ppt/slideMasters/_rels/slideMaster78.xml.rels><?xml version="1.0" encoding="UTF-8" standalone="yes"?>
<Relationships xmlns="http://schemas.openxmlformats.org/package/2006/relationships"><Relationship Id="rId2" Type="http://schemas.openxmlformats.org/officeDocument/2006/relationships/theme" Target="../theme/theme78.xml"/><Relationship Id="rId1" Type="http://schemas.openxmlformats.org/officeDocument/2006/relationships/slideLayout" Target="../slideLayouts/slideLayout89.xml"/></Relationships>
</file>

<file path=ppt/slideMasters/_rels/slideMaster79.xml.rels><?xml version="1.0" encoding="UTF-8" standalone="yes"?>
<Relationships xmlns="http://schemas.openxmlformats.org/package/2006/relationships"><Relationship Id="rId2" Type="http://schemas.openxmlformats.org/officeDocument/2006/relationships/theme" Target="../theme/theme79.xml"/><Relationship Id="rId1" Type="http://schemas.openxmlformats.org/officeDocument/2006/relationships/slideLayout" Target="../slideLayouts/slideLayout90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80.xml.rels><?xml version="1.0" encoding="UTF-8" standalone="yes"?>
<Relationships xmlns="http://schemas.openxmlformats.org/package/2006/relationships"><Relationship Id="rId2" Type="http://schemas.openxmlformats.org/officeDocument/2006/relationships/theme" Target="../theme/theme80.xml"/><Relationship Id="rId1" Type="http://schemas.openxmlformats.org/officeDocument/2006/relationships/slideLayout" Target="../slideLayouts/slideLayout91.xml"/></Relationships>
</file>

<file path=ppt/slideMasters/_rels/slideMaster81.xml.rels><?xml version="1.0" encoding="UTF-8" standalone="yes"?>
<Relationships xmlns="http://schemas.openxmlformats.org/package/2006/relationships"><Relationship Id="rId2" Type="http://schemas.openxmlformats.org/officeDocument/2006/relationships/theme" Target="../theme/theme81.xml"/><Relationship Id="rId1" Type="http://schemas.openxmlformats.org/officeDocument/2006/relationships/slideLayout" Target="../slideLayouts/slideLayout92.xml"/></Relationships>
</file>

<file path=ppt/slideMasters/_rels/slideMaster82.xml.rels><?xml version="1.0" encoding="UTF-8" standalone="yes"?>
<Relationships xmlns="http://schemas.openxmlformats.org/package/2006/relationships"><Relationship Id="rId2" Type="http://schemas.openxmlformats.org/officeDocument/2006/relationships/theme" Target="../theme/theme82.xml"/><Relationship Id="rId1" Type="http://schemas.openxmlformats.org/officeDocument/2006/relationships/slideLayout" Target="../slideLayouts/slideLayout93.xml"/></Relationships>
</file>

<file path=ppt/slideMasters/_rels/slideMaster83.xml.rels><?xml version="1.0" encoding="UTF-8" standalone="yes"?>
<Relationships xmlns="http://schemas.openxmlformats.org/package/2006/relationships"><Relationship Id="rId2" Type="http://schemas.openxmlformats.org/officeDocument/2006/relationships/theme" Target="../theme/theme83.xml"/><Relationship Id="rId1" Type="http://schemas.openxmlformats.org/officeDocument/2006/relationships/slideLayout" Target="../slideLayouts/slideLayout94.xml"/></Relationships>
</file>

<file path=ppt/slideMasters/_rels/slideMaster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84.xml"/><Relationship Id="rId1" Type="http://schemas.openxmlformats.org/officeDocument/2006/relationships/slideLayout" Target="../slideLayouts/slideLayout95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F65F5-308A-4F17-82C3-A66890503E80}" type="datetimeFigureOut">
              <a:rPr lang="nl-BE" smtClean="0"/>
              <a:t>19/02/2016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AD081-04B7-41EA-A79A-BA58D67CAFDF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09278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BE" smtClean="0"/>
              <a:t>Klik om het opmaakprofiel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BE" smtClean="0"/>
              <a:t>Klik om de opmaakprofielen van de modeltekst te bewerken</a:t>
            </a:r>
          </a:p>
          <a:p>
            <a:pPr lvl="1"/>
            <a:r>
              <a:rPr lang="nl-NL" altLang="nl-BE" smtClean="0"/>
              <a:t>Tweede niveau</a:t>
            </a:r>
          </a:p>
          <a:p>
            <a:pPr lvl="2"/>
            <a:r>
              <a:rPr lang="nl-NL" altLang="nl-BE" smtClean="0"/>
              <a:t>Derde niveau</a:t>
            </a:r>
          </a:p>
          <a:p>
            <a:pPr lvl="3"/>
            <a:r>
              <a:rPr lang="nl-NL" altLang="nl-BE" smtClean="0"/>
              <a:t>Vierde niveau</a:t>
            </a:r>
          </a:p>
          <a:p>
            <a:pPr lvl="4"/>
            <a:r>
              <a:rPr lang="nl-NL" altLang="nl-BE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B8953E-7374-4612-8121-6204BFFE6B21}" type="slidenum">
              <a:rPr lang="nl-NL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nl-NL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</p:sldLayoutIdLst>
  <p:transition spd="slow" advClick="0" advTm="6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958CA-7A57-4546-A226-869AC2EDFB05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855D3-808F-4FFF-886F-7609ADC6C800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33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het opmaakprofiel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263D52-E96E-4F2E-9BE7-83AAAE3096F4}" type="slidenum">
              <a:rPr lang="nl-NL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nl-NL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BE" smtClean="0"/>
              <a:t>Klik om het opmaakprofiel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BE" smtClean="0"/>
              <a:t>Klik om de opmaakprofielen van de modeltekst te bewerken</a:t>
            </a:r>
          </a:p>
          <a:p>
            <a:pPr lvl="1"/>
            <a:r>
              <a:rPr lang="nl-NL" altLang="nl-BE" smtClean="0"/>
              <a:t>Tweede niveau</a:t>
            </a:r>
          </a:p>
          <a:p>
            <a:pPr lvl="2"/>
            <a:r>
              <a:rPr lang="nl-NL" altLang="nl-BE" smtClean="0"/>
              <a:t>Derde niveau</a:t>
            </a:r>
          </a:p>
          <a:p>
            <a:pPr lvl="3"/>
            <a:r>
              <a:rPr lang="nl-NL" altLang="nl-BE" smtClean="0"/>
              <a:t>Vierde niveau</a:t>
            </a:r>
          </a:p>
          <a:p>
            <a:pPr lvl="4"/>
            <a:r>
              <a:rPr lang="nl-NL" altLang="nl-BE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altLang="nl-BE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altLang="nl-BE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846006-75D7-4307-B589-46C1F8ECBAB6}" type="slidenum">
              <a:rPr lang="nl-NL" altLang="nl-BE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nl-NL" altLang="nl-BE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 bright="7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D6351-3080-4E0E-8CB2-0A5C6A29659C}" type="datetimeFigureOut">
              <a:rPr lang="nl-BE" smtClean="0">
                <a:solidFill>
                  <a:prstClr val="white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28316-159A-4E31-ABFF-D5480FAAE928}" type="slidenum">
              <a:rPr lang="nl-BE" smtClean="0">
                <a:solidFill>
                  <a:prstClr val="white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32" r:id="rId1"/>
  </p:sldLayoutIdLst>
  <p:transition spd="slow" advClick="0" advTm="10000"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AE4C-86C3-4BC7-B406-9DB3987D66B4}" type="datetimeFigureOut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19/02/2016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76882-028B-49BB-A5FB-66FBBF5EA6F2}" type="slidenum">
              <a:rPr lang="nl-B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8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5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4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8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9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80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8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8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8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84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85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86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g"/><Relationship Id="rId3" Type="http://schemas.openxmlformats.org/officeDocument/2006/relationships/image" Target="../media/image100.jpg"/><Relationship Id="rId7" Type="http://schemas.openxmlformats.org/officeDocument/2006/relationships/image" Target="../media/image104.jpg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88.xml"/><Relationship Id="rId6" Type="http://schemas.openxmlformats.org/officeDocument/2006/relationships/image" Target="../media/image103.png"/><Relationship Id="rId5" Type="http://schemas.openxmlformats.org/officeDocument/2006/relationships/image" Target="../media/image102.jpg"/><Relationship Id="rId10" Type="http://schemas.openxmlformats.org/officeDocument/2006/relationships/image" Target="../media/image107.jpg"/><Relationship Id="rId4" Type="http://schemas.openxmlformats.org/officeDocument/2006/relationships/image" Target="../media/image101.jpg"/><Relationship Id="rId9" Type="http://schemas.openxmlformats.org/officeDocument/2006/relationships/image" Target="../media/image106.jpg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g"/><Relationship Id="rId3" Type="http://schemas.openxmlformats.org/officeDocument/2006/relationships/image" Target="../media/image109.jpg"/><Relationship Id="rId7" Type="http://schemas.openxmlformats.org/officeDocument/2006/relationships/image" Target="../media/image113.jpg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112.jpg"/><Relationship Id="rId5" Type="http://schemas.openxmlformats.org/officeDocument/2006/relationships/image" Target="../media/image111.jpg"/><Relationship Id="rId10" Type="http://schemas.openxmlformats.org/officeDocument/2006/relationships/image" Target="../media/image116.jpg"/><Relationship Id="rId4" Type="http://schemas.openxmlformats.org/officeDocument/2006/relationships/image" Target="../media/image110.jpg"/><Relationship Id="rId9" Type="http://schemas.openxmlformats.org/officeDocument/2006/relationships/image" Target="../media/image115.jp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90.xml"/></Relationships>
</file>

<file path=ppt/slides/_rels/slide117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9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9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4" Type="http://schemas.openxmlformats.org/officeDocument/2006/relationships/audio" Target="../media/audio5.wa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93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8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8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hyperlink" Target="http://www.google.be/url?sa=i&amp;rct=j&amp;q=&amp;esrc=s&amp;source=images&amp;cd=&amp;cad=rja&amp;uact=8&amp;ved=0CAcQjRxqFQoTCLXXo9md98gCFcoEGgodRJoGng&amp;url=http://www.viaggiamo.it/che-temperature-siviglia-a-luglio/&amp;psig=AFQjCNEWDvnJ6KtLqsZCiKJH9Z0klwudBA&amp;ust=1446742434900380" TargetMode="External"/><Relationship Id="rId1" Type="http://schemas.openxmlformats.org/officeDocument/2006/relationships/slideLayout" Target="../slideLayouts/slideLayout28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8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8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8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8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8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93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8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8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28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8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8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8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8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8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8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8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8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93.xml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93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G"/><Relationship Id="rId1" Type="http://schemas.openxmlformats.org/officeDocument/2006/relationships/slideLayout" Target="../slideLayouts/slideLayout28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28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8.xml"/></Relationships>
</file>

<file path=ppt/slides/_rels/slide149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93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93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8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8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8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93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93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93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93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9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93.xml"/></Relationships>
</file>

<file path=ppt/slides/_rels/slide161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93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93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93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93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93.xml"/><Relationship Id="rId4" Type="http://schemas.openxmlformats.org/officeDocument/2006/relationships/audio" Target="../media/audio6.wav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93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28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93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9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93.xml"/></Relationships>
</file>

<file path=ppt/slides/_rels/slide171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93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93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93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93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jpeg"/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83.jpe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hyperlink" Target="http://www.google.be/url?sa=i&amp;rct=j&amp;q=&amp;esrc=s&amp;source=images&amp;cd=&amp;cad=rja&amp;uact=8&amp;ved=0CAcQjRxqFQoTCP7WgJG4-cgCFUJSGgodMkMJCQ&amp;url=http://contenidos.educarex.es/mci/2004/44/Arte_romano/Extremadura.htm&amp;psig=AFQjCNGjguu3KO6WGutchRPLm_-bBXUCzw&amp;ust=1446818250436740" TargetMode="External"/><Relationship Id="rId1" Type="http://schemas.openxmlformats.org/officeDocument/2006/relationships/slideLayout" Target="../slideLayouts/slideLayout28.xml"/><Relationship Id="rId4" Type="http://schemas.microsoft.com/office/2007/relationships/hdphoto" Target="../media/hdphoto16.wdp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28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5" Type="http://schemas.openxmlformats.org/officeDocument/2006/relationships/audio" Target="../media/audio7.wav"/><Relationship Id="rId4" Type="http://schemas.openxmlformats.org/officeDocument/2006/relationships/image" Target="../media/image186.jpeg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wmf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89.png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8.xml"/></Relationships>
</file>

<file path=ppt/slides/_rels/slide182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28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28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28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28.xml"/></Relationships>
</file>

<file path=ppt/slides/_rels/slide186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28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28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28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JP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28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28.xml"/></Relationships>
</file>

<file path=ppt/slides/_rels/slide192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28.xml"/></Relationships>
</file>

<file path=ppt/slides/_rels/slide193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28.xml"/></Relationships>
</file>

<file path=ppt/slides/_rels/slide194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28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28.xml"/></Relationships>
</file>

<file path=ppt/slides/_rels/slide19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28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8.xml"/><Relationship Id="rId4" Type="http://schemas.openxmlformats.org/officeDocument/2006/relationships/audio" Target="../media/audio8.wav"/></Relationships>
</file>

<file path=ppt/slides/_rels/slide198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28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28.xml"/><Relationship Id="rId4" Type="http://schemas.microsoft.com/office/2007/relationships/hdphoto" Target="../media/hdphoto24.wdp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28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28.xml"/></Relationships>
</file>

<file path=ppt/slides/_rels/slide203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28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eg"/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28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28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28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28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jpeg"/><Relationship Id="rId1" Type="http://schemas.openxmlformats.org/officeDocument/2006/relationships/slideLayout" Target="../slideLayouts/slideLayout28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0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28.xml"/></Relationships>
</file>

<file path=ppt/slides/_rels/slide211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28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jpeg"/><Relationship Id="rId2" Type="http://schemas.openxmlformats.org/officeDocument/2006/relationships/image" Target="../media/image225.jpeg"/><Relationship Id="rId1" Type="http://schemas.openxmlformats.org/officeDocument/2006/relationships/slideLayout" Target="../slideLayouts/slideLayout28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eg"/><Relationship Id="rId7" Type="http://schemas.openxmlformats.org/officeDocument/2006/relationships/image" Target="../media/image230.jpeg"/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28.xml"/><Relationship Id="rId6" Type="http://schemas.microsoft.com/office/2007/relationships/hdphoto" Target="../media/hdphoto29.wdp"/><Relationship Id="rId5" Type="http://schemas.openxmlformats.org/officeDocument/2006/relationships/image" Target="../media/image229.jpeg"/><Relationship Id="rId4" Type="http://schemas.microsoft.com/office/2007/relationships/hdphoto" Target="../media/hdphoto28.wdp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jpeg"/><Relationship Id="rId7" Type="http://schemas.openxmlformats.org/officeDocument/2006/relationships/image" Target="../media/image236.jpeg"/><Relationship Id="rId2" Type="http://schemas.openxmlformats.org/officeDocument/2006/relationships/image" Target="../media/image231.jp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35.jpeg"/><Relationship Id="rId5" Type="http://schemas.openxmlformats.org/officeDocument/2006/relationships/image" Target="../media/image234.jpeg"/><Relationship Id="rId4" Type="http://schemas.openxmlformats.org/officeDocument/2006/relationships/image" Target="../media/image233.jpeg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jpeg"/><Relationship Id="rId1" Type="http://schemas.openxmlformats.org/officeDocument/2006/relationships/slideLayout" Target="../slideLayouts/slideLayout28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jpeg"/><Relationship Id="rId2" Type="http://schemas.openxmlformats.org/officeDocument/2006/relationships/image" Target="../media/image238.jpeg"/><Relationship Id="rId1" Type="http://schemas.openxmlformats.org/officeDocument/2006/relationships/slideLayout" Target="../slideLayouts/slideLayout28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8.xml"/><Relationship Id="rId4" Type="http://schemas.openxmlformats.org/officeDocument/2006/relationships/audio" Target="../media/audio9.wav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jpeg"/><Relationship Id="rId1" Type="http://schemas.openxmlformats.org/officeDocument/2006/relationships/slideLayout" Target="../slideLayouts/slideLayout28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jpeg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jpeg"/><Relationship Id="rId1" Type="http://schemas.openxmlformats.org/officeDocument/2006/relationships/slideLayout" Target="../slideLayouts/slideLayout28.xml"/></Relationships>
</file>

<file path=ppt/slides/_rels/slide2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jpeg"/><Relationship Id="rId3" Type="http://schemas.openxmlformats.org/officeDocument/2006/relationships/image" Target="../media/image245.jpeg"/><Relationship Id="rId7" Type="http://schemas.openxmlformats.org/officeDocument/2006/relationships/image" Target="../media/image249.jpeg"/><Relationship Id="rId2" Type="http://schemas.openxmlformats.org/officeDocument/2006/relationships/image" Target="../media/image244.jpe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248.jpeg"/><Relationship Id="rId5" Type="http://schemas.openxmlformats.org/officeDocument/2006/relationships/image" Target="../media/image247.jpeg"/><Relationship Id="rId10" Type="http://schemas.openxmlformats.org/officeDocument/2006/relationships/image" Target="../media/image252.jpeg"/><Relationship Id="rId4" Type="http://schemas.openxmlformats.org/officeDocument/2006/relationships/image" Target="../media/image246.jpeg"/><Relationship Id="rId9" Type="http://schemas.openxmlformats.org/officeDocument/2006/relationships/image" Target="../media/image251.jpeg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3.jpeg"/><Relationship Id="rId1" Type="http://schemas.openxmlformats.org/officeDocument/2006/relationships/slideLayout" Target="../slideLayouts/slideLayout28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4.jpeg"/><Relationship Id="rId1" Type="http://schemas.openxmlformats.org/officeDocument/2006/relationships/slideLayout" Target="../slideLayouts/slideLayout28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jpeg"/><Relationship Id="rId2" Type="http://schemas.openxmlformats.org/officeDocument/2006/relationships/image" Target="../media/image255.jpeg"/><Relationship Id="rId1" Type="http://schemas.openxmlformats.org/officeDocument/2006/relationships/slideLayout" Target="../slideLayouts/slideLayout28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7.jpeg"/><Relationship Id="rId1" Type="http://schemas.openxmlformats.org/officeDocument/2006/relationships/slideLayout" Target="../slideLayouts/slideLayout28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8.jpeg"/><Relationship Id="rId1" Type="http://schemas.openxmlformats.org/officeDocument/2006/relationships/slideLayout" Target="../slideLayouts/slideLayout28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9.jpeg"/><Relationship Id="rId1" Type="http://schemas.openxmlformats.org/officeDocument/2006/relationships/slideLayout" Target="../slideLayouts/slideLayout28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0.jpeg"/><Relationship Id="rId1" Type="http://schemas.openxmlformats.org/officeDocument/2006/relationships/slideLayout" Target="../slideLayouts/slideLayout28.xml"/></Relationships>
</file>

<file path=ppt/slides/_rels/slide229.xml.rels><?xml version="1.0" encoding="UTF-8" standalone="yes"?>
<Relationships xmlns="http://schemas.openxmlformats.org/package/2006/relationships"><Relationship Id="rId3" Type="http://schemas.microsoft.com/office/2007/relationships/hdphoto" Target="../media/hdphoto30.wdp"/><Relationship Id="rId2" Type="http://schemas.openxmlformats.org/officeDocument/2006/relationships/image" Target="../media/image261.png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28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3.jpeg"/><Relationship Id="rId1" Type="http://schemas.openxmlformats.org/officeDocument/2006/relationships/slideLayout" Target="../slideLayouts/slideLayout28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28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5.jpeg"/><Relationship Id="rId1" Type="http://schemas.openxmlformats.org/officeDocument/2006/relationships/slideLayout" Target="../slideLayouts/slideLayout28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6.jpeg"/><Relationship Id="rId1" Type="http://schemas.openxmlformats.org/officeDocument/2006/relationships/slideLayout" Target="../slideLayouts/slideLayout28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7.jpeg"/><Relationship Id="rId1" Type="http://schemas.openxmlformats.org/officeDocument/2006/relationships/slideLayout" Target="../slideLayouts/slideLayout28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8.jpeg"/><Relationship Id="rId1" Type="http://schemas.openxmlformats.org/officeDocument/2006/relationships/slideLayout" Target="../slideLayouts/slideLayout28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9.jpeg"/><Relationship Id="rId1" Type="http://schemas.openxmlformats.org/officeDocument/2006/relationships/slideLayout" Target="../slideLayouts/slideLayout28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0.jpeg"/><Relationship Id="rId1" Type="http://schemas.openxmlformats.org/officeDocument/2006/relationships/slideLayout" Target="../slideLayouts/slideLayout28.xml"/></Relationships>
</file>

<file path=ppt/slides/_rels/slide239.xml.rels><?xml version="1.0" encoding="UTF-8" standalone="yes"?>
<Relationships xmlns="http://schemas.openxmlformats.org/package/2006/relationships"><Relationship Id="rId3" Type="http://schemas.microsoft.com/office/2007/relationships/hdphoto" Target="../media/hdphoto31.wdp"/><Relationship Id="rId2" Type="http://schemas.openxmlformats.org/officeDocument/2006/relationships/image" Target="../media/image271.jpeg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jpeg"/><Relationship Id="rId2" Type="http://schemas.openxmlformats.org/officeDocument/2006/relationships/hyperlink" Target="http://www.google.be/url?sa=i&amp;rct=j&amp;q=&amp;esrc=s&amp;source=images&amp;cd=&amp;cad=rja&amp;uact=8&amp;ved=0CAcQjRxqFQoTCL31tr_k_8gCFcjAFAodf-oKyg&amp;url=http://www.dailymail.co.uk/travel/article-2734530/France-Cote-dAzur-holidays-Nice-nice-summer.html&amp;psig=AFQjCNGj2_SFKrNvQfnBxAvo7hE_OFl4HQ&amp;ust=1447036122357462" TargetMode="External"/><Relationship Id="rId1" Type="http://schemas.openxmlformats.org/officeDocument/2006/relationships/slideLayout" Target="../slideLayouts/slideLayout28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3.jpeg"/><Relationship Id="rId1" Type="http://schemas.openxmlformats.org/officeDocument/2006/relationships/slideLayout" Target="../slideLayouts/slideLayout28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4.jpeg"/><Relationship Id="rId1" Type="http://schemas.openxmlformats.org/officeDocument/2006/relationships/slideLayout" Target="../slideLayouts/slideLayout28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28.x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Relationship Id="rId5" Type="http://schemas.openxmlformats.org/officeDocument/2006/relationships/audio" Target="../media/audio10.wav"/><Relationship Id="rId4" Type="http://schemas.openxmlformats.org/officeDocument/2006/relationships/image" Target="../media/image275.jpeg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6.jpeg"/><Relationship Id="rId1" Type="http://schemas.openxmlformats.org/officeDocument/2006/relationships/slideLayout" Target="../slideLayouts/slideLayout95.x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jpeg"/><Relationship Id="rId2" Type="http://schemas.openxmlformats.org/officeDocument/2006/relationships/image" Target="../media/image277.gif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281.png"/><Relationship Id="rId5" Type="http://schemas.openxmlformats.org/officeDocument/2006/relationships/image" Target="../media/image280.jpeg"/><Relationship Id="rId4" Type="http://schemas.openxmlformats.org/officeDocument/2006/relationships/image" Target="../media/image279.jpeg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2.jpeg"/><Relationship Id="rId1" Type="http://schemas.openxmlformats.org/officeDocument/2006/relationships/slideLayout" Target="../slideLayouts/slideLayout28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3.jpeg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50.xml.rels><?xml version="1.0" encoding="UTF-8" standalone="yes"?>
<Relationships xmlns="http://schemas.openxmlformats.org/package/2006/relationships"><Relationship Id="rId3" Type="http://schemas.microsoft.com/office/2007/relationships/hdphoto" Target="../media/hdphoto32.wdp"/><Relationship Id="rId2" Type="http://schemas.openxmlformats.org/officeDocument/2006/relationships/image" Target="../media/image284.jpeg"/><Relationship Id="rId1" Type="http://schemas.openxmlformats.org/officeDocument/2006/relationships/slideLayout" Target="../slideLayouts/slideLayout28.x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jpeg"/><Relationship Id="rId2" Type="http://schemas.openxmlformats.org/officeDocument/2006/relationships/image" Target="../media/image285.jpeg"/><Relationship Id="rId1" Type="http://schemas.openxmlformats.org/officeDocument/2006/relationships/slideLayout" Target="../slideLayouts/slideLayout28.xml"/><Relationship Id="rId4" Type="http://schemas.microsoft.com/office/2007/relationships/hdphoto" Target="../media/hdphoto33.wdp"/></Relationships>
</file>

<file path=ppt/slides/_rels/slide252.xml.rels><?xml version="1.0" encoding="UTF-8" standalone="yes"?>
<Relationships xmlns="http://schemas.openxmlformats.org/package/2006/relationships"><Relationship Id="rId3" Type="http://schemas.microsoft.com/office/2007/relationships/hdphoto" Target="../media/hdphoto34.wdp"/><Relationship Id="rId2" Type="http://schemas.openxmlformats.org/officeDocument/2006/relationships/image" Target="../media/image287.jpeg"/><Relationship Id="rId1" Type="http://schemas.openxmlformats.org/officeDocument/2006/relationships/slideLayout" Target="../slideLayouts/slideLayout28.x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jpeg"/><Relationship Id="rId2" Type="http://schemas.openxmlformats.org/officeDocument/2006/relationships/image" Target="../media/image288.jpeg"/><Relationship Id="rId1" Type="http://schemas.openxmlformats.org/officeDocument/2006/relationships/slideLayout" Target="../slideLayouts/slideLayout28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gif"/><Relationship Id="rId1" Type="http://schemas.openxmlformats.org/officeDocument/2006/relationships/slideLayout" Target="../slideLayouts/slideLayout28.xml"/></Relationships>
</file>

<file path=ppt/slides/_rels/slide255.xml.rels><?xml version="1.0" encoding="UTF-8" standalone="yes"?>
<Relationships xmlns="http://schemas.openxmlformats.org/package/2006/relationships"><Relationship Id="rId3" Type="http://schemas.microsoft.com/office/2007/relationships/hdphoto" Target="../media/hdphoto35.wdp"/><Relationship Id="rId2" Type="http://schemas.openxmlformats.org/officeDocument/2006/relationships/image" Target="../media/image291.jpeg"/><Relationship Id="rId1" Type="http://schemas.openxmlformats.org/officeDocument/2006/relationships/slideLayout" Target="../slideLayouts/slideLayout28.xml"/></Relationships>
</file>

<file path=ppt/slides/_rels/slide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2.jpg"/><Relationship Id="rId1" Type="http://schemas.openxmlformats.org/officeDocument/2006/relationships/slideLayout" Target="../slideLayouts/slideLayout28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3.jpg"/><Relationship Id="rId1" Type="http://schemas.openxmlformats.org/officeDocument/2006/relationships/slideLayout" Target="../slideLayouts/slideLayout28.xml"/></Relationships>
</file>

<file path=ppt/slides/_rels/slide258.xml.rels><?xml version="1.0" encoding="UTF-8" standalone="yes"?>
<Relationships xmlns="http://schemas.openxmlformats.org/package/2006/relationships"><Relationship Id="rId3" Type="http://schemas.microsoft.com/office/2007/relationships/hdphoto" Target="../media/hdphoto36.wdp"/><Relationship Id="rId2" Type="http://schemas.openxmlformats.org/officeDocument/2006/relationships/image" Target="../media/image294.jpeg"/><Relationship Id="rId1" Type="http://schemas.openxmlformats.org/officeDocument/2006/relationships/slideLayout" Target="../slideLayouts/slideLayout28.xml"/></Relationships>
</file>

<file path=ppt/slides/_rels/slide259.xml.rels><?xml version="1.0" encoding="UTF-8" standalone="yes"?>
<Relationships xmlns="http://schemas.openxmlformats.org/package/2006/relationships"><Relationship Id="rId3" Type="http://schemas.microsoft.com/office/2007/relationships/hdphoto" Target="../media/hdphoto37.wdp"/><Relationship Id="rId2" Type="http://schemas.openxmlformats.org/officeDocument/2006/relationships/image" Target="../media/image295.jpeg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JPG"/><Relationship Id="rId7" Type="http://schemas.microsoft.com/office/2007/relationships/hdphoto" Target="../media/hdphoto39.wdp"/><Relationship Id="rId2" Type="http://schemas.openxmlformats.org/officeDocument/2006/relationships/image" Target="../media/image296.JP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99.jpeg"/><Relationship Id="rId5" Type="http://schemas.microsoft.com/office/2007/relationships/hdphoto" Target="../media/hdphoto38.wdp"/><Relationship Id="rId4" Type="http://schemas.openxmlformats.org/officeDocument/2006/relationships/image" Target="../media/image298.jpeg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jpeg"/><Relationship Id="rId1" Type="http://schemas.openxmlformats.org/officeDocument/2006/relationships/slideLayout" Target="../slideLayouts/slideLayout28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1.JPG"/><Relationship Id="rId1" Type="http://schemas.openxmlformats.org/officeDocument/2006/relationships/slideLayout" Target="../slideLayouts/slideLayout28.xml"/></Relationships>
</file>

<file path=ppt/slides/_rels/slide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2.jpeg"/><Relationship Id="rId1" Type="http://schemas.openxmlformats.org/officeDocument/2006/relationships/slideLayout" Target="../slideLayouts/slideLayout28.x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3.JP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8.xml"/></Relationships>
</file>

<file path=ppt/slides/_rels/slide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4.jpg"/><Relationship Id="rId1" Type="http://schemas.openxmlformats.org/officeDocument/2006/relationships/slideLayout" Target="../slideLayouts/slideLayout28.xml"/></Relationships>
</file>

<file path=ppt/slides/_rels/slide266.xml.rels><?xml version="1.0" encoding="UTF-8" standalone="yes"?>
<Relationships xmlns="http://schemas.openxmlformats.org/package/2006/relationships"><Relationship Id="rId3" Type="http://schemas.microsoft.com/office/2007/relationships/hdphoto" Target="../media/hdphoto40.wdp"/><Relationship Id="rId2" Type="http://schemas.openxmlformats.org/officeDocument/2006/relationships/image" Target="../media/image305.jpeg"/><Relationship Id="rId1" Type="http://schemas.openxmlformats.org/officeDocument/2006/relationships/slideLayout" Target="../slideLayouts/slideLayout28.xml"/></Relationships>
</file>

<file path=ppt/slides/_rels/slide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6.jpeg"/><Relationship Id="rId1" Type="http://schemas.openxmlformats.org/officeDocument/2006/relationships/slideLayout" Target="../slideLayouts/slideLayout28.xml"/></Relationships>
</file>

<file path=ppt/slides/_rels/slide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7.jpg"/><Relationship Id="rId1" Type="http://schemas.openxmlformats.org/officeDocument/2006/relationships/slideLayout" Target="../slideLayouts/slideLayout28.xml"/></Relationships>
</file>

<file path=ppt/slides/_rels/slide269.xml.rels><?xml version="1.0" encoding="UTF-8" standalone="yes"?>
<Relationships xmlns="http://schemas.openxmlformats.org/package/2006/relationships"><Relationship Id="rId3" Type="http://schemas.microsoft.com/office/2007/relationships/hdphoto" Target="../media/hdphoto41.wdp"/><Relationship Id="rId2" Type="http://schemas.openxmlformats.org/officeDocument/2006/relationships/image" Target="../media/image308.jpe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9.jpg"/><Relationship Id="rId1" Type="http://schemas.openxmlformats.org/officeDocument/2006/relationships/slideLayout" Target="../slideLayouts/slideLayout28.xml"/></Relationships>
</file>

<file path=ppt/slides/_rels/slide271.xml.rels><?xml version="1.0" encoding="UTF-8" standalone="yes"?>
<Relationships xmlns="http://schemas.openxmlformats.org/package/2006/relationships"><Relationship Id="rId3" Type="http://schemas.microsoft.com/office/2007/relationships/hdphoto" Target="../media/hdphoto42.wdp"/><Relationship Id="rId2" Type="http://schemas.openxmlformats.org/officeDocument/2006/relationships/image" Target="../media/image310.jpeg"/><Relationship Id="rId1" Type="http://schemas.openxmlformats.org/officeDocument/2006/relationships/slideLayout" Target="../slideLayouts/slideLayout28.xml"/><Relationship Id="rId5" Type="http://schemas.microsoft.com/office/2007/relationships/hdphoto" Target="../media/hdphoto43.wdp"/><Relationship Id="rId4" Type="http://schemas.openxmlformats.org/officeDocument/2006/relationships/image" Target="../media/image311.jpeg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2.jpg"/><Relationship Id="rId1" Type="http://schemas.openxmlformats.org/officeDocument/2006/relationships/slideLayout" Target="../slideLayouts/slideLayout28.xml"/></Relationships>
</file>

<file path=ppt/slides/_rels/slide273.xml.rels><?xml version="1.0" encoding="UTF-8" standalone="yes"?>
<Relationships xmlns="http://schemas.openxmlformats.org/package/2006/relationships"><Relationship Id="rId3" Type="http://schemas.microsoft.com/office/2007/relationships/hdphoto" Target="../media/hdphoto44.wdp"/><Relationship Id="rId2" Type="http://schemas.openxmlformats.org/officeDocument/2006/relationships/image" Target="../media/image313.jpeg"/><Relationship Id="rId1" Type="http://schemas.openxmlformats.org/officeDocument/2006/relationships/slideLayout" Target="../slideLayouts/slideLayout28.x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jpeg"/><Relationship Id="rId2" Type="http://schemas.openxmlformats.org/officeDocument/2006/relationships/image" Target="../media/image314.jpeg"/><Relationship Id="rId1" Type="http://schemas.openxmlformats.org/officeDocument/2006/relationships/slideLayout" Target="../slideLayouts/slideLayout28.xml"/></Relationships>
</file>

<file path=ppt/slides/_rels/slide275.xml.rels><?xml version="1.0" encoding="UTF-8" standalone="yes"?>
<Relationships xmlns="http://schemas.openxmlformats.org/package/2006/relationships"><Relationship Id="rId3" Type="http://schemas.microsoft.com/office/2007/relationships/hdphoto" Target="../media/hdphoto45.wdp"/><Relationship Id="rId2" Type="http://schemas.openxmlformats.org/officeDocument/2006/relationships/image" Target="../media/image316.jpeg"/><Relationship Id="rId1" Type="http://schemas.openxmlformats.org/officeDocument/2006/relationships/slideLayout" Target="../slideLayouts/slideLayout28.xml"/></Relationships>
</file>

<file path=ppt/slides/_rels/slide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7.jpeg"/><Relationship Id="rId1" Type="http://schemas.openxmlformats.org/officeDocument/2006/relationships/slideLayout" Target="../slideLayouts/slideLayout28.xml"/></Relationships>
</file>

<file path=ppt/slides/_rels/slide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8.jpeg"/><Relationship Id="rId1" Type="http://schemas.openxmlformats.org/officeDocument/2006/relationships/slideLayout" Target="../slideLayouts/slideLayout28.xml"/></Relationships>
</file>

<file path=ppt/slides/_rels/slide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9.jpeg"/><Relationship Id="rId1" Type="http://schemas.openxmlformats.org/officeDocument/2006/relationships/slideLayout" Target="../slideLayouts/slideLayout28.xml"/></Relationships>
</file>

<file path=ppt/slides/_rels/slide2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6.JPG"/><Relationship Id="rId3" Type="http://schemas.openxmlformats.org/officeDocument/2006/relationships/image" Target="../media/image321.JPG"/><Relationship Id="rId7" Type="http://schemas.openxmlformats.org/officeDocument/2006/relationships/image" Target="../media/image325.JPG"/><Relationship Id="rId2" Type="http://schemas.openxmlformats.org/officeDocument/2006/relationships/image" Target="../media/image320.JP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24.JPG"/><Relationship Id="rId5" Type="http://schemas.openxmlformats.org/officeDocument/2006/relationships/image" Target="../media/image323.JPG"/><Relationship Id="rId10" Type="http://schemas.openxmlformats.org/officeDocument/2006/relationships/image" Target="../media/image328.JPG"/><Relationship Id="rId4" Type="http://schemas.openxmlformats.org/officeDocument/2006/relationships/image" Target="../media/image322.JPG"/><Relationship Id="rId9" Type="http://schemas.openxmlformats.org/officeDocument/2006/relationships/image" Target="../media/image327.JP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9.JPG"/><Relationship Id="rId1" Type="http://schemas.openxmlformats.org/officeDocument/2006/relationships/slideLayout" Target="../slideLayouts/slideLayout28.xml"/></Relationships>
</file>

<file path=ppt/slides/_rels/slide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0.JPG"/><Relationship Id="rId1" Type="http://schemas.openxmlformats.org/officeDocument/2006/relationships/slideLayout" Target="../slideLayouts/slideLayout28.xml"/></Relationships>
</file>

<file path=ppt/slides/_rels/slide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1.jpeg"/><Relationship Id="rId1" Type="http://schemas.openxmlformats.org/officeDocument/2006/relationships/slideLayout" Target="../slideLayouts/slideLayout28.xml"/></Relationships>
</file>

<file path=ppt/slides/_rels/slide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2.jpeg"/><Relationship Id="rId1" Type="http://schemas.openxmlformats.org/officeDocument/2006/relationships/slideLayout" Target="../slideLayouts/slideLayout28.xml"/></Relationships>
</file>

<file path=ppt/slides/_rels/slide284.xml.rels><?xml version="1.0" encoding="UTF-8" standalone="yes"?>
<Relationships xmlns="http://schemas.openxmlformats.org/package/2006/relationships"><Relationship Id="rId3" Type="http://schemas.microsoft.com/office/2007/relationships/hdphoto" Target="../media/hdphoto46.wdp"/><Relationship Id="rId2" Type="http://schemas.openxmlformats.org/officeDocument/2006/relationships/image" Target="../media/image333.jpeg"/><Relationship Id="rId1" Type="http://schemas.openxmlformats.org/officeDocument/2006/relationships/slideLayout" Target="../slideLayouts/slideLayout28.xml"/></Relationships>
</file>

<file path=ppt/slides/_rels/slide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4.jpg"/><Relationship Id="rId1" Type="http://schemas.openxmlformats.org/officeDocument/2006/relationships/slideLayout" Target="../slideLayouts/slideLayout28.xml"/></Relationships>
</file>

<file path=ppt/slides/_rels/slide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5.jpg"/><Relationship Id="rId1" Type="http://schemas.openxmlformats.org/officeDocument/2006/relationships/slideLayout" Target="../slideLayouts/slideLayout28.xml"/></Relationships>
</file>

<file path=ppt/slides/_rels/slide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6.jpeg"/><Relationship Id="rId1" Type="http://schemas.openxmlformats.org/officeDocument/2006/relationships/slideLayout" Target="../slideLayouts/slideLayout28.xml"/></Relationships>
</file>

<file path=ppt/slides/_rels/slide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7.jpeg"/><Relationship Id="rId1" Type="http://schemas.openxmlformats.org/officeDocument/2006/relationships/slideLayout" Target="../slideLayouts/slideLayout28.xml"/></Relationships>
</file>

<file path=ppt/slides/_rels/slide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8.jpe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9.jpeg"/><Relationship Id="rId1" Type="http://schemas.openxmlformats.org/officeDocument/2006/relationships/slideLayout" Target="../slideLayouts/slideLayout28.xml"/></Relationships>
</file>

<file path=ppt/slides/_rels/slide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0.jpg"/><Relationship Id="rId1" Type="http://schemas.openxmlformats.org/officeDocument/2006/relationships/slideLayout" Target="../slideLayouts/slideLayout28.xml"/></Relationships>
</file>

<file path=ppt/slides/_rels/slide292.xml.rels><?xml version="1.0" encoding="UTF-8" standalone="yes"?>
<Relationships xmlns="http://schemas.openxmlformats.org/package/2006/relationships"><Relationship Id="rId3" Type="http://schemas.microsoft.com/office/2007/relationships/hdphoto" Target="../media/hdphoto47.wdp"/><Relationship Id="rId2" Type="http://schemas.openxmlformats.org/officeDocument/2006/relationships/image" Target="../media/image341.png"/><Relationship Id="rId1" Type="http://schemas.openxmlformats.org/officeDocument/2006/relationships/slideLayout" Target="../slideLayouts/slideLayout28.xml"/><Relationship Id="rId5" Type="http://schemas.microsoft.com/office/2007/relationships/hdphoto" Target="../media/hdphoto48.wdp"/><Relationship Id="rId4" Type="http://schemas.openxmlformats.org/officeDocument/2006/relationships/image" Target="../media/image342.jpeg"/></Relationships>
</file>

<file path=ppt/slides/_rels/slide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3.jpeg"/><Relationship Id="rId1" Type="http://schemas.openxmlformats.org/officeDocument/2006/relationships/slideLayout" Target="../slideLayouts/slideLayout28.xml"/></Relationships>
</file>

<file path=ppt/slides/_rels/slide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4.jpeg"/><Relationship Id="rId1" Type="http://schemas.openxmlformats.org/officeDocument/2006/relationships/slideLayout" Target="../slideLayouts/slideLayout28.x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6.jpeg"/><Relationship Id="rId2" Type="http://schemas.openxmlformats.org/officeDocument/2006/relationships/image" Target="../media/image345.jp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49.jpeg"/><Relationship Id="rId5" Type="http://schemas.openxmlformats.org/officeDocument/2006/relationships/image" Target="../media/image348.jpeg"/><Relationship Id="rId4" Type="http://schemas.openxmlformats.org/officeDocument/2006/relationships/image" Target="../media/image347.jpg"/></Relationships>
</file>

<file path=ppt/slides/_rels/slide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0.jpeg"/><Relationship Id="rId1" Type="http://schemas.openxmlformats.org/officeDocument/2006/relationships/slideLayout" Target="../slideLayouts/slideLayout28.xml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1.jpe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28.xml"/><Relationship Id="rId5" Type="http://schemas.openxmlformats.org/officeDocument/2006/relationships/audio" Target="../media/audio12.wav"/><Relationship Id="rId4" Type="http://schemas.microsoft.com/office/2007/relationships/hdphoto" Target="../media/hdphoto49.wdp"/></Relationships>
</file>

<file path=ppt/slides/_rels/slide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2.jpeg"/><Relationship Id="rId1" Type="http://schemas.openxmlformats.org/officeDocument/2006/relationships/slideLayout" Target="../slideLayouts/slideLayout28.xml"/></Relationships>
</file>

<file path=ppt/slides/_rels/slide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3.jp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00.xml.rels><?xml version="1.0" encoding="UTF-8" standalone="yes"?>
<Relationships xmlns="http://schemas.openxmlformats.org/package/2006/relationships"><Relationship Id="rId3" Type="http://schemas.microsoft.com/office/2007/relationships/hdphoto" Target="../media/hdphoto50.wdp"/><Relationship Id="rId2" Type="http://schemas.openxmlformats.org/officeDocument/2006/relationships/image" Target="../media/image354.jpeg"/><Relationship Id="rId1" Type="http://schemas.openxmlformats.org/officeDocument/2006/relationships/slideLayout" Target="../slideLayouts/slideLayout28.xml"/></Relationships>
</file>

<file path=ppt/slides/_rels/slide301.xml.rels><?xml version="1.0" encoding="UTF-8" standalone="yes"?>
<Relationships xmlns="http://schemas.openxmlformats.org/package/2006/relationships"><Relationship Id="rId3" Type="http://schemas.microsoft.com/office/2007/relationships/hdphoto" Target="../media/hdphoto51.wdp"/><Relationship Id="rId2" Type="http://schemas.openxmlformats.org/officeDocument/2006/relationships/image" Target="../media/image355.jpeg"/><Relationship Id="rId1" Type="http://schemas.openxmlformats.org/officeDocument/2006/relationships/slideLayout" Target="../slideLayouts/slideLayout28.xml"/></Relationships>
</file>

<file path=ppt/slides/_rels/slide3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6.jpeg"/><Relationship Id="rId1" Type="http://schemas.openxmlformats.org/officeDocument/2006/relationships/slideLayout" Target="../slideLayouts/slideLayout28.xml"/></Relationships>
</file>

<file path=ppt/slides/_rels/slide303.xml.rels><?xml version="1.0" encoding="UTF-8" standalone="yes"?>
<Relationships xmlns="http://schemas.openxmlformats.org/package/2006/relationships"><Relationship Id="rId3" Type="http://schemas.microsoft.com/office/2007/relationships/hdphoto" Target="../media/hdphoto52.wdp"/><Relationship Id="rId2" Type="http://schemas.openxmlformats.org/officeDocument/2006/relationships/image" Target="../media/image357.jpeg"/><Relationship Id="rId1" Type="http://schemas.openxmlformats.org/officeDocument/2006/relationships/slideLayout" Target="../slideLayouts/slideLayout28.xml"/></Relationships>
</file>

<file path=ppt/slides/_rels/slide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8.JPG"/><Relationship Id="rId1" Type="http://schemas.openxmlformats.org/officeDocument/2006/relationships/slideLayout" Target="../slideLayouts/slideLayout28.xml"/></Relationships>
</file>

<file path=ppt/slides/_rels/slide305.xml.rels><?xml version="1.0" encoding="UTF-8" standalone="yes"?>
<Relationships xmlns="http://schemas.openxmlformats.org/package/2006/relationships"><Relationship Id="rId3" Type="http://schemas.microsoft.com/office/2007/relationships/hdphoto" Target="../media/hdphoto53.wdp"/><Relationship Id="rId2" Type="http://schemas.openxmlformats.org/officeDocument/2006/relationships/image" Target="../media/image359.jpeg"/><Relationship Id="rId1" Type="http://schemas.openxmlformats.org/officeDocument/2006/relationships/slideLayout" Target="../slideLayouts/slideLayout28.xml"/></Relationships>
</file>

<file path=ppt/slides/_rels/slide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0.jpg"/><Relationship Id="rId1" Type="http://schemas.openxmlformats.org/officeDocument/2006/relationships/slideLayout" Target="../slideLayouts/slideLayout28.xml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1.jpg"/><Relationship Id="rId1" Type="http://schemas.openxmlformats.org/officeDocument/2006/relationships/slideLayout" Target="../slideLayouts/slideLayout28.xml"/></Relationships>
</file>

<file path=ppt/slides/_rels/slide308.xml.rels><?xml version="1.0" encoding="UTF-8" standalone="yes"?>
<Relationships xmlns="http://schemas.openxmlformats.org/package/2006/relationships"><Relationship Id="rId3" Type="http://schemas.microsoft.com/office/2007/relationships/hdphoto" Target="../media/hdphoto54.wdp"/><Relationship Id="rId2" Type="http://schemas.openxmlformats.org/officeDocument/2006/relationships/image" Target="../media/image362.jpeg"/><Relationship Id="rId1" Type="http://schemas.openxmlformats.org/officeDocument/2006/relationships/slideLayout" Target="../slideLayouts/slideLayout28.xml"/></Relationships>
</file>

<file path=ppt/slides/_rels/slide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3.jpg"/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4.jpeg"/><Relationship Id="rId1" Type="http://schemas.openxmlformats.org/officeDocument/2006/relationships/slideLayout" Target="../slideLayouts/slideLayout28.xml"/></Relationships>
</file>

<file path=ppt/slides/_rels/slide311.xml.rels><?xml version="1.0" encoding="UTF-8" standalone="yes"?>
<Relationships xmlns="http://schemas.openxmlformats.org/package/2006/relationships"><Relationship Id="rId3" Type="http://schemas.microsoft.com/office/2007/relationships/hdphoto" Target="../media/hdphoto55.wdp"/><Relationship Id="rId2" Type="http://schemas.openxmlformats.org/officeDocument/2006/relationships/image" Target="../media/image365.jpeg"/><Relationship Id="rId1" Type="http://schemas.openxmlformats.org/officeDocument/2006/relationships/slideLayout" Target="../slideLayouts/slideLayout28.xml"/></Relationships>
</file>

<file path=ppt/slides/_rels/slide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6.jpeg"/><Relationship Id="rId1" Type="http://schemas.openxmlformats.org/officeDocument/2006/relationships/slideLayout" Target="../slideLayouts/slideLayout28.xml"/></Relationships>
</file>

<file path=ppt/slides/_rels/slide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7.jpeg"/><Relationship Id="rId1" Type="http://schemas.openxmlformats.org/officeDocument/2006/relationships/slideLayout" Target="../slideLayouts/slideLayout28.xml"/></Relationships>
</file>

<file path=ppt/slides/_rels/slide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8.jpeg"/><Relationship Id="rId1" Type="http://schemas.openxmlformats.org/officeDocument/2006/relationships/slideLayout" Target="../slideLayouts/slideLayout28.xml"/></Relationships>
</file>

<file path=ppt/slides/_rels/slide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9.jpeg"/><Relationship Id="rId1" Type="http://schemas.openxmlformats.org/officeDocument/2006/relationships/slideLayout" Target="../slideLayouts/slideLayout28.xml"/></Relationships>
</file>

<file path=ppt/slides/_rels/slide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0.jpeg"/><Relationship Id="rId1" Type="http://schemas.openxmlformats.org/officeDocument/2006/relationships/slideLayout" Target="../slideLayouts/slideLayout28.xml"/></Relationships>
</file>

<file path=ppt/slides/_rels/slide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1.jpeg"/><Relationship Id="rId1" Type="http://schemas.openxmlformats.org/officeDocument/2006/relationships/slideLayout" Target="../slideLayouts/slideLayout28.xml"/></Relationships>
</file>

<file path=ppt/slides/_rels/slide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2.jpeg"/><Relationship Id="rId1" Type="http://schemas.openxmlformats.org/officeDocument/2006/relationships/slideLayout" Target="../slideLayouts/slideLayout28.xml"/></Relationships>
</file>

<file path=ppt/slides/_rels/slide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3.jpeg"/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4.jpg"/><Relationship Id="rId1" Type="http://schemas.openxmlformats.org/officeDocument/2006/relationships/slideLayout" Target="../slideLayouts/slideLayout28.xml"/></Relationships>
</file>

<file path=ppt/slides/_rels/slide321.xml.rels><?xml version="1.0" encoding="UTF-8" standalone="yes"?>
<Relationships xmlns="http://schemas.openxmlformats.org/package/2006/relationships"><Relationship Id="rId3" Type="http://schemas.microsoft.com/office/2007/relationships/hdphoto" Target="../media/hdphoto56.wdp"/><Relationship Id="rId2" Type="http://schemas.openxmlformats.org/officeDocument/2006/relationships/image" Target="../media/image375.jpeg"/><Relationship Id="rId1" Type="http://schemas.openxmlformats.org/officeDocument/2006/relationships/slideLayout" Target="../slideLayouts/slideLayout28.xml"/></Relationships>
</file>

<file path=ppt/slides/_rels/slide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6.jpeg"/><Relationship Id="rId1" Type="http://schemas.openxmlformats.org/officeDocument/2006/relationships/slideLayout" Target="../slideLayouts/slideLayout28.xml"/></Relationships>
</file>

<file path=ppt/slides/_rels/slide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7.jpeg"/><Relationship Id="rId1" Type="http://schemas.openxmlformats.org/officeDocument/2006/relationships/slideLayout" Target="../slideLayouts/slideLayout28.xml"/></Relationships>
</file>

<file path=ppt/slides/_rels/slide324.xml.rels><?xml version="1.0" encoding="UTF-8" standalone="yes"?>
<Relationships xmlns="http://schemas.openxmlformats.org/package/2006/relationships"><Relationship Id="rId3" Type="http://schemas.microsoft.com/office/2007/relationships/hdphoto" Target="../media/hdphoto57.wdp"/><Relationship Id="rId2" Type="http://schemas.openxmlformats.org/officeDocument/2006/relationships/image" Target="../media/image378.jpeg"/><Relationship Id="rId1" Type="http://schemas.openxmlformats.org/officeDocument/2006/relationships/slideLayout" Target="../slideLayouts/slideLayout28.xml"/></Relationships>
</file>

<file path=ppt/slides/_rels/slide325.xml.rels><?xml version="1.0" encoding="UTF-8" standalone="yes"?>
<Relationships xmlns="http://schemas.openxmlformats.org/package/2006/relationships"><Relationship Id="rId3" Type="http://schemas.microsoft.com/office/2007/relationships/hdphoto" Target="../media/hdphoto58.wdp"/><Relationship Id="rId2" Type="http://schemas.openxmlformats.org/officeDocument/2006/relationships/image" Target="../media/image379.jpeg"/><Relationship Id="rId1" Type="http://schemas.openxmlformats.org/officeDocument/2006/relationships/slideLayout" Target="../slideLayouts/slideLayout28.xml"/></Relationships>
</file>

<file path=ppt/slides/_rels/slide326.xml.rels><?xml version="1.0" encoding="UTF-8" standalone="yes"?>
<Relationships xmlns="http://schemas.openxmlformats.org/package/2006/relationships"><Relationship Id="rId3" Type="http://schemas.microsoft.com/office/2007/relationships/hdphoto" Target="../media/hdphoto59.wdp"/><Relationship Id="rId2" Type="http://schemas.openxmlformats.org/officeDocument/2006/relationships/image" Target="../media/image380.jpeg"/><Relationship Id="rId1" Type="http://schemas.openxmlformats.org/officeDocument/2006/relationships/slideLayout" Target="../slideLayouts/slideLayout28.xml"/></Relationships>
</file>

<file path=ppt/slides/_rels/slide327.xml.rels><?xml version="1.0" encoding="UTF-8" standalone="yes"?>
<Relationships xmlns="http://schemas.openxmlformats.org/package/2006/relationships"><Relationship Id="rId3" Type="http://schemas.microsoft.com/office/2007/relationships/hdphoto" Target="../media/hdphoto60.wdp"/><Relationship Id="rId2" Type="http://schemas.openxmlformats.org/officeDocument/2006/relationships/image" Target="../media/image381.jpeg"/><Relationship Id="rId1" Type="http://schemas.openxmlformats.org/officeDocument/2006/relationships/slideLayout" Target="../slideLayouts/slideLayout28.xml"/></Relationships>
</file>

<file path=ppt/slides/_rels/slide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2.jpeg"/><Relationship Id="rId1" Type="http://schemas.openxmlformats.org/officeDocument/2006/relationships/slideLayout" Target="../slideLayouts/slideLayout28.xml"/></Relationships>
</file>

<file path=ppt/slides/_rels/slide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3.jpg"/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3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5" Type="http://schemas.openxmlformats.org/officeDocument/2006/relationships/audio" Target="../media/audio13.wav"/><Relationship Id="rId4" Type="http://schemas.openxmlformats.org/officeDocument/2006/relationships/image" Target="../media/image384.jpeg"/></Relationships>
</file>

<file path=ppt/slides/_rels/slide3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5.jpeg"/><Relationship Id="rId1" Type="http://schemas.openxmlformats.org/officeDocument/2006/relationships/slideLayout" Target="../slideLayouts/slideLayout28.xml"/></Relationships>
</file>

<file path=ppt/slides/_rels/slide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6.jpeg"/><Relationship Id="rId1" Type="http://schemas.openxmlformats.org/officeDocument/2006/relationships/slideLayout" Target="../slideLayouts/slideLayout28.xml"/></Relationships>
</file>

<file path=ppt/slides/_rels/slide3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8.jpeg"/><Relationship Id="rId2" Type="http://schemas.openxmlformats.org/officeDocument/2006/relationships/image" Target="../media/image387.jpe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390.jpeg"/><Relationship Id="rId4" Type="http://schemas.openxmlformats.org/officeDocument/2006/relationships/image" Target="../media/image389.jpeg"/></Relationships>
</file>

<file path=ppt/slides/_rels/slide334.xml.rels><?xml version="1.0" encoding="UTF-8" standalone="yes"?>
<Relationships xmlns="http://schemas.openxmlformats.org/package/2006/relationships"><Relationship Id="rId3" Type="http://schemas.microsoft.com/office/2007/relationships/hdphoto" Target="../media/hdphoto61.wdp"/><Relationship Id="rId2" Type="http://schemas.openxmlformats.org/officeDocument/2006/relationships/image" Target="../media/image391.jpeg"/><Relationship Id="rId1" Type="http://schemas.openxmlformats.org/officeDocument/2006/relationships/slideLayout" Target="../slideLayouts/slideLayout28.xml"/></Relationships>
</file>

<file path=ppt/slides/_rels/slide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2.jpeg"/><Relationship Id="rId1" Type="http://schemas.openxmlformats.org/officeDocument/2006/relationships/slideLayout" Target="../slideLayouts/slideLayout28.xml"/></Relationships>
</file>

<file path=ppt/slides/_rels/slide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3.jpeg"/><Relationship Id="rId1" Type="http://schemas.openxmlformats.org/officeDocument/2006/relationships/slideLayout" Target="../slideLayouts/slideLayout28.xml"/></Relationships>
</file>

<file path=ppt/slides/_rels/slide337.xml.rels><?xml version="1.0" encoding="UTF-8" standalone="yes"?>
<Relationships xmlns="http://schemas.openxmlformats.org/package/2006/relationships"><Relationship Id="rId3" Type="http://schemas.microsoft.com/office/2007/relationships/hdphoto" Target="../media/hdphoto62.wdp"/><Relationship Id="rId2" Type="http://schemas.openxmlformats.org/officeDocument/2006/relationships/image" Target="../media/image394.jpeg"/><Relationship Id="rId1" Type="http://schemas.openxmlformats.org/officeDocument/2006/relationships/slideLayout" Target="../slideLayouts/slideLayout28.xml"/></Relationships>
</file>

<file path=ppt/slides/_rels/slide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5.jpg"/><Relationship Id="rId1" Type="http://schemas.openxmlformats.org/officeDocument/2006/relationships/slideLayout" Target="../slideLayouts/slideLayout28.xml"/></Relationships>
</file>

<file path=ppt/slides/_rels/slide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6.jpeg"/><Relationship Id="rId1" Type="http://schemas.openxmlformats.org/officeDocument/2006/relationships/slideLayout" Target="../slideLayouts/slideLayout2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7.jpeg"/><Relationship Id="rId1" Type="http://schemas.openxmlformats.org/officeDocument/2006/relationships/slideLayout" Target="../slideLayouts/slideLayout28.xml"/></Relationships>
</file>

<file path=ppt/slides/_rels/slide3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9.jpg"/><Relationship Id="rId2" Type="http://schemas.openxmlformats.org/officeDocument/2006/relationships/image" Target="../media/image398.jpeg"/><Relationship Id="rId1" Type="http://schemas.openxmlformats.org/officeDocument/2006/relationships/slideLayout" Target="../slideLayouts/slideLayout28.xml"/><Relationship Id="rId5" Type="http://schemas.microsoft.com/office/2007/relationships/hdphoto" Target="../media/hdphoto63.wdp"/><Relationship Id="rId4" Type="http://schemas.openxmlformats.org/officeDocument/2006/relationships/image" Target="../media/image400.jpeg"/></Relationships>
</file>

<file path=ppt/slides/_rels/slide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1.jpeg"/><Relationship Id="rId1" Type="http://schemas.openxmlformats.org/officeDocument/2006/relationships/slideLayout" Target="../slideLayouts/slideLayout28.xml"/></Relationships>
</file>

<file path=ppt/slides/_rels/slide343.xml.rels><?xml version="1.0" encoding="UTF-8" standalone="yes"?>
<Relationships xmlns="http://schemas.openxmlformats.org/package/2006/relationships"><Relationship Id="rId3" Type="http://schemas.microsoft.com/office/2007/relationships/hdphoto" Target="../media/hdphoto64.wdp"/><Relationship Id="rId2" Type="http://schemas.openxmlformats.org/officeDocument/2006/relationships/image" Target="../media/image402.jpeg"/><Relationship Id="rId1" Type="http://schemas.openxmlformats.org/officeDocument/2006/relationships/slideLayout" Target="../slideLayouts/slideLayout28.xml"/></Relationships>
</file>

<file path=ppt/slides/_rels/slide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3.jpeg"/><Relationship Id="rId1" Type="http://schemas.openxmlformats.org/officeDocument/2006/relationships/slideLayout" Target="../slideLayouts/slideLayout28.xml"/></Relationships>
</file>

<file path=ppt/slides/_rels/slide345.xml.rels><?xml version="1.0" encoding="UTF-8" standalone="yes"?>
<Relationships xmlns="http://schemas.openxmlformats.org/package/2006/relationships"><Relationship Id="rId3" Type="http://schemas.microsoft.com/office/2007/relationships/hdphoto" Target="../media/hdphoto65.wdp"/><Relationship Id="rId2" Type="http://schemas.openxmlformats.org/officeDocument/2006/relationships/image" Target="../media/image404.jpeg"/><Relationship Id="rId1" Type="http://schemas.openxmlformats.org/officeDocument/2006/relationships/slideLayout" Target="../slideLayouts/slideLayout28.xml"/></Relationships>
</file>

<file path=ppt/slides/_rels/slide346.xml.rels><?xml version="1.0" encoding="UTF-8" standalone="yes"?>
<Relationships xmlns="http://schemas.openxmlformats.org/package/2006/relationships"><Relationship Id="rId3" Type="http://schemas.microsoft.com/office/2007/relationships/hdphoto" Target="../media/hdphoto66.wdp"/><Relationship Id="rId2" Type="http://schemas.openxmlformats.org/officeDocument/2006/relationships/image" Target="../media/image405.jpeg"/><Relationship Id="rId1" Type="http://schemas.openxmlformats.org/officeDocument/2006/relationships/slideLayout" Target="../slideLayouts/slideLayout28.xml"/></Relationships>
</file>

<file path=ppt/slides/_rels/slide347.xml.rels><?xml version="1.0" encoding="UTF-8" standalone="yes"?>
<Relationships xmlns="http://schemas.openxmlformats.org/package/2006/relationships"><Relationship Id="rId3" Type="http://schemas.microsoft.com/office/2007/relationships/hdphoto" Target="../media/hdphoto67.wdp"/><Relationship Id="rId2" Type="http://schemas.openxmlformats.org/officeDocument/2006/relationships/image" Target="../media/image406.jpeg"/><Relationship Id="rId1" Type="http://schemas.openxmlformats.org/officeDocument/2006/relationships/slideLayout" Target="../slideLayouts/slideLayout28.xml"/></Relationships>
</file>

<file path=ppt/slides/_rels/slide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7.jpeg"/><Relationship Id="rId1" Type="http://schemas.openxmlformats.org/officeDocument/2006/relationships/slideLayout" Target="../slideLayouts/slideLayout28.xml"/></Relationships>
</file>

<file path=ppt/slides/_rels/slide349.xml.rels><?xml version="1.0" encoding="UTF-8" standalone="yes"?>
<Relationships xmlns="http://schemas.openxmlformats.org/package/2006/relationships"><Relationship Id="rId3" Type="http://schemas.microsoft.com/office/2007/relationships/hdphoto" Target="../media/hdphoto68.wdp"/><Relationship Id="rId2" Type="http://schemas.openxmlformats.org/officeDocument/2006/relationships/image" Target="../media/image408.jpeg"/><Relationship Id="rId1" Type="http://schemas.openxmlformats.org/officeDocument/2006/relationships/slideLayout" Target="../slideLayouts/slideLayout2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/Relationships>
</file>

<file path=ppt/slides/_rels/slide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9.jpeg"/><Relationship Id="rId1" Type="http://schemas.openxmlformats.org/officeDocument/2006/relationships/slideLayout" Target="../slideLayouts/slideLayout28.xml"/></Relationships>
</file>

<file path=ppt/slides/_rels/slide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0.jpeg"/><Relationship Id="rId1" Type="http://schemas.openxmlformats.org/officeDocument/2006/relationships/slideLayout" Target="../slideLayouts/slideLayout28.xml"/></Relationships>
</file>

<file path=ppt/slides/_rels/slide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1.jpeg"/><Relationship Id="rId1" Type="http://schemas.openxmlformats.org/officeDocument/2006/relationships/slideLayout" Target="../slideLayouts/slideLayout28.xml"/></Relationships>
</file>

<file path=ppt/slides/_rels/slide353.xml.rels><?xml version="1.0" encoding="UTF-8" standalone="yes"?>
<Relationships xmlns="http://schemas.openxmlformats.org/package/2006/relationships"><Relationship Id="rId3" Type="http://schemas.microsoft.com/office/2007/relationships/hdphoto" Target="../media/hdphoto69.wdp"/><Relationship Id="rId2" Type="http://schemas.openxmlformats.org/officeDocument/2006/relationships/image" Target="../media/image412.jpeg"/><Relationship Id="rId1" Type="http://schemas.openxmlformats.org/officeDocument/2006/relationships/slideLayout" Target="../slideLayouts/slideLayout28.xml"/></Relationships>
</file>

<file path=ppt/slides/_rels/slide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3.jpg"/><Relationship Id="rId1" Type="http://schemas.openxmlformats.org/officeDocument/2006/relationships/slideLayout" Target="../slideLayouts/slideLayout28.xml"/></Relationships>
</file>

<file path=ppt/slides/_rels/slide355.xml.rels><?xml version="1.0" encoding="UTF-8" standalone="yes"?>
<Relationships xmlns="http://schemas.openxmlformats.org/package/2006/relationships"><Relationship Id="rId3" Type="http://schemas.microsoft.com/office/2007/relationships/hdphoto" Target="../media/hdphoto70.wdp"/><Relationship Id="rId2" Type="http://schemas.openxmlformats.org/officeDocument/2006/relationships/image" Target="../media/image414.jpeg"/><Relationship Id="rId1" Type="http://schemas.openxmlformats.org/officeDocument/2006/relationships/slideLayout" Target="../slideLayouts/slideLayout28.xml"/></Relationships>
</file>

<file path=ppt/slides/_rels/slide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5.jpeg"/><Relationship Id="rId1" Type="http://schemas.openxmlformats.org/officeDocument/2006/relationships/slideLayout" Target="../slideLayouts/slideLayout28.xml"/></Relationships>
</file>

<file path=ppt/slides/_rels/slide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6.jpeg"/><Relationship Id="rId1" Type="http://schemas.openxmlformats.org/officeDocument/2006/relationships/slideLayout" Target="../slideLayouts/slideLayout28.xml"/></Relationships>
</file>

<file path=ppt/slides/_rels/slide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7.jpeg"/><Relationship Id="rId1" Type="http://schemas.openxmlformats.org/officeDocument/2006/relationships/slideLayout" Target="../slideLayouts/slideLayout28.xml"/></Relationships>
</file>

<file path=ppt/slides/_rels/slide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8.jpeg"/><Relationship Id="rId1" Type="http://schemas.openxmlformats.org/officeDocument/2006/relationships/slideLayout" Target="../slideLayouts/slideLayout2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9.jpeg"/><Relationship Id="rId1" Type="http://schemas.openxmlformats.org/officeDocument/2006/relationships/slideLayout" Target="../slideLayouts/slideLayout28.xml"/></Relationships>
</file>

<file path=ppt/slides/_rels/slide361.xml.rels><?xml version="1.0" encoding="UTF-8" standalone="yes"?>
<Relationships xmlns="http://schemas.openxmlformats.org/package/2006/relationships"><Relationship Id="rId3" Type="http://schemas.microsoft.com/office/2007/relationships/hdphoto" Target="../media/hdphoto71.wdp"/><Relationship Id="rId2" Type="http://schemas.openxmlformats.org/officeDocument/2006/relationships/image" Target="../media/image420.jpeg"/><Relationship Id="rId1" Type="http://schemas.openxmlformats.org/officeDocument/2006/relationships/slideLayout" Target="../slideLayouts/slideLayout28.xml"/></Relationships>
</file>

<file path=ppt/slides/_rels/slide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1.jpeg"/><Relationship Id="rId1" Type="http://schemas.openxmlformats.org/officeDocument/2006/relationships/slideLayout" Target="../slideLayouts/slideLayout28.xml"/></Relationships>
</file>

<file path=ppt/slides/_rels/slide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2.jpeg"/><Relationship Id="rId1" Type="http://schemas.openxmlformats.org/officeDocument/2006/relationships/slideLayout" Target="../slideLayouts/slideLayout28.xml"/></Relationships>
</file>

<file path=ppt/slides/_rels/slide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3.jpeg"/><Relationship Id="rId1" Type="http://schemas.openxmlformats.org/officeDocument/2006/relationships/slideLayout" Target="../slideLayouts/slideLayout28.xml"/></Relationships>
</file>

<file path=ppt/slides/_rels/slide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4.jpeg"/><Relationship Id="rId1" Type="http://schemas.openxmlformats.org/officeDocument/2006/relationships/slideLayout" Target="../slideLayouts/slideLayout28.xml"/></Relationships>
</file>

<file path=ppt/slides/_rels/slide3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5.jpe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28.xml"/><Relationship Id="rId4" Type="http://schemas.openxmlformats.org/officeDocument/2006/relationships/audio" Target="../media/audio14.wav"/></Relationships>
</file>

<file path=ppt/slides/_rels/slide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6.jpeg"/><Relationship Id="rId1" Type="http://schemas.openxmlformats.org/officeDocument/2006/relationships/slideLayout" Target="../slideLayouts/slideLayout28.xml"/></Relationships>
</file>

<file path=ppt/slides/_rels/slide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7.jpg"/><Relationship Id="rId1" Type="http://schemas.openxmlformats.org/officeDocument/2006/relationships/slideLayout" Target="../slideLayouts/slideLayout28.xml"/></Relationships>
</file>

<file path=ppt/slides/_rels/slide369.xml.rels><?xml version="1.0" encoding="UTF-8" standalone="yes"?>
<Relationships xmlns="http://schemas.openxmlformats.org/package/2006/relationships"><Relationship Id="rId3" Type="http://schemas.microsoft.com/office/2007/relationships/hdphoto" Target="../media/hdphoto72.wdp"/><Relationship Id="rId2" Type="http://schemas.openxmlformats.org/officeDocument/2006/relationships/image" Target="../media/image428.jpeg"/><Relationship Id="rId1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7.xml"/></Relationships>
</file>

<file path=ppt/slides/_rels/slide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9.jpg"/><Relationship Id="rId1" Type="http://schemas.openxmlformats.org/officeDocument/2006/relationships/slideLayout" Target="../slideLayouts/slideLayout28.xml"/></Relationships>
</file>

<file path=ppt/slides/_rels/slide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0.jpeg"/><Relationship Id="rId1" Type="http://schemas.openxmlformats.org/officeDocument/2006/relationships/slideLayout" Target="../slideLayouts/slideLayout28.xml"/></Relationships>
</file>

<file path=ppt/slides/_rels/slide3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2.jpeg"/><Relationship Id="rId2" Type="http://schemas.openxmlformats.org/officeDocument/2006/relationships/image" Target="../media/image431.jp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35.jpeg"/><Relationship Id="rId5" Type="http://schemas.openxmlformats.org/officeDocument/2006/relationships/image" Target="../media/image434.jpg"/><Relationship Id="rId4" Type="http://schemas.openxmlformats.org/officeDocument/2006/relationships/image" Target="../media/image433.jpeg"/></Relationships>
</file>

<file path=ppt/slides/_rels/slide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6.jpeg"/><Relationship Id="rId1" Type="http://schemas.openxmlformats.org/officeDocument/2006/relationships/slideLayout" Target="../slideLayouts/slideLayout28.xml"/></Relationships>
</file>

<file path=ppt/slides/_rels/slide374.xml.rels><?xml version="1.0" encoding="UTF-8" standalone="yes"?>
<Relationships xmlns="http://schemas.openxmlformats.org/package/2006/relationships"><Relationship Id="rId3" Type="http://schemas.microsoft.com/office/2007/relationships/hdphoto" Target="../media/hdphoto73.wdp"/><Relationship Id="rId2" Type="http://schemas.openxmlformats.org/officeDocument/2006/relationships/image" Target="../media/image437.jpeg"/><Relationship Id="rId1" Type="http://schemas.openxmlformats.org/officeDocument/2006/relationships/slideLayout" Target="../slideLayouts/slideLayout28.xml"/></Relationships>
</file>

<file path=ppt/slides/_rels/slide375.xml.rels><?xml version="1.0" encoding="UTF-8" standalone="yes"?>
<Relationships xmlns="http://schemas.openxmlformats.org/package/2006/relationships"><Relationship Id="rId3" Type="http://schemas.microsoft.com/office/2007/relationships/hdphoto" Target="../media/hdphoto74.wdp"/><Relationship Id="rId2" Type="http://schemas.openxmlformats.org/officeDocument/2006/relationships/image" Target="../media/image438.jpeg"/><Relationship Id="rId1" Type="http://schemas.openxmlformats.org/officeDocument/2006/relationships/slideLayout" Target="../slideLayouts/slideLayout28.xml"/></Relationships>
</file>

<file path=ppt/slides/_rels/slide376.xml.rels><?xml version="1.0" encoding="UTF-8" standalone="yes"?>
<Relationships xmlns="http://schemas.openxmlformats.org/package/2006/relationships"><Relationship Id="rId3" Type="http://schemas.microsoft.com/office/2007/relationships/hdphoto" Target="../media/hdphoto75.wdp"/><Relationship Id="rId2" Type="http://schemas.openxmlformats.org/officeDocument/2006/relationships/image" Target="../media/image439.jpeg"/><Relationship Id="rId1" Type="http://schemas.openxmlformats.org/officeDocument/2006/relationships/slideLayout" Target="../slideLayouts/slideLayout28.xml"/></Relationships>
</file>

<file path=ppt/slides/_rels/slide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0.jpg"/><Relationship Id="rId1" Type="http://schemas.openxmlformats.org/officeDocument/2006/relationships/slideLayout" Target="../slideLayouts/slideLayout28.xml"/></Relationships>
</file>

<file path=ppt/slides/_rels/slide3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1.jpeg"/><Relationship Id="rId1" Type="http://schemas.openxmlformats.org/officeDocument/2006/relationships/slideLayout" Target="../slideLayouts/slideLayout28.xml"/></Relationships>
</file>

<file path=ppt/slides/_rels/slide3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2.jpeg"/><Relationship Id="rId1" Type="http://schemas.openxmlformats.org/officeDocument/2006/relationships/slideLayout" Target="../slideLayouts/slideLayout28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3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3.jpeg"/><Relationship Id="rId1" Type="http://schemas.openxmlformats.org/officeDocument/2006/relationships/slideLayout" Target="../slideLayouts/slideLayout28.xml"/></Relationships>
</file>

<file path=ppt/slides/_rels/slide3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4.jpeg"/><Relationship Id="rId1" Type="http://schemas.openxmlformats.org/officeDocument/2006/relationships/slideLayout" Target="../slideLayouts/slideLayout28.xml"/></Relationships>
</file>

<file path=ppt/slides/_rels/slide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5.jpg"/><Relationship Id="rId1" Type="http://schemas.openxmlformats.org/officeDocument/2006/relationships/slideLayout" Target="../slideLayouts/slideLayout28.xml"/></Relationships>
</file>

<file path=ppt/slides/_rels/slide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6.jpeg"/><Relationship Id="rId1" Type="http://schemas.openxmlformats.org/officeDocument/2006/relationships/slideLayout" Target="../slideLayouts/slideLayout28.xml"/></Relationships>
</file>

<file path=ppt/slides/_rels/slide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7.jpg"/><Relationship Id="rId1" Type="http://schemas.openxmlformats.org/officeDocument/2006/relationships/slideLayout" Target="../slideLayouts/slideLayout28.xml"/></Relationships>
</file>

<file path=ppt/slides/_rels/slide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8.jpeg"/><Relationship Id="rId1" Type="http://schemas.openxmlformats.org/officeDocument/2006/relationships/slideLayout" Target="../slideLayouts/slideLayout28.xml"/></Relationships>
</file>

<file path=ppt/slides/_rels/slide3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0.jpeg"/><Relationship Id="rId2" Type="http://schemas.openxmlformats.org/officeDocument/2006/relationships/image" Target="../media/image449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53.jpeg"/><Relationship Id="rId5" Type="http://schemas.openxmlformats.org/officeDocument/2006/relationships/image" Target="../media/image452.jpeg"/><Relationship Id="rId4" Type="http://schemas.openxmlformats.org/officeDocument/2006/relationships/image" Target="../media/image451.jpeg"/></Relationships>
</file>

<file path=ppt/slides/_rels/slide3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4.jpeg"/><Relationship Id="rId1" Type="http://schemas.openxmlformats.org/officeDocument/2006/relationships/slideLayout" Target="../slideLayouts/slideLayout28.xml"/></Relationships>
</file>

<file path=ppt/slides/_rels/slide388.xml.rels><?xml version="1.0" encoding="UTF-8" standalone="yes"?>
<Relationships xmlns="http://schemas.openxmlformats.org/package/2006/relationships"><Relationship Id="rId3" Type="http://schemas.microsoft.com/office/2007/relationships/hdphoto" Target="../media/hdphoto76.wdp"/><Relationship Id="rId2" Type="http://schemas.openxmlformats.org/officeDocument/2006/relationships/image" Target="../media/image455.jpeg"/><Relationship Id="rId1" Type="http://schemas.openxmlformats.org/officeDocument/2006/relationships/slideLayout" Target="../slideLayouts/slideLayout28.xml"/></Relationships>
</file>

<file path=ppt/slides/_rels/slide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6.jpeg"/><Relationship Id="rId1" Type="http://schemas.openxmlformats.org/officeDocument/2006/relationships/slideLayout" Target="../slideLayouts/slideLayout2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7.jpeg"/><Relationship Id="rId1" Type="http://schemas.openxmlformats.org/officeDocument/2006/relationships/slideLayout" Target="../slideLayouts/slideLayout28.xml"/></Relationships>
</file>

<file path=ppt/slides/_rels/slide3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8.jpeg"/><Relationship Id="rId2" Type="http://schemas.openxmlformats.org/officeDocument/2006/relationships/hyperlink" Target="http://www.google.be/url?sa=i&amp;rct=j&amp;q=&amp;esrc=s&amp;source=images&amp;cd=&amp;cad=rja&amp;uact=8&amp;ved=0CAcQjRxqFQoTCLqV29bDjckCFYbrFAod36ELsQ&amp;url=http://www.tourisme.fr/1278/office-de-tourisme-thionville.htm&amp;bvm=bv.107467506,d.d24&amp;psig=AFQjCNHoRbWxT06eAhhWOYWmpYOiW3fy1Q&amp;ust=1447508529177008" TargetMode="External"/><Relationship Id="rId1" Type="http://schemas.openxmlformats.org/officeDocument/2006/relationships/slideLayout" Target="../slideLayouts/slideLayout28.xml"/></Relationships>
</file>

<file path=ppt/slides/_rels/slide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9.jpeg"/><Relationship Id="rId1" Type="http://schemas.openxmlformats.org/officeDocument/2006/relationships/slideLayout" Target="../slideLayouts/slideLayout28.xml"/></Relationships>
</file>

<file path=ppt/slides/_rels/slide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0.jpeg"/><Relationship Id="rId1" Type="http://schemas.openxmlformats.org/officeDocument/2006/relationships/slideLayout" Target="../slideLayouts/slideLayout28.xml"/></Relationships>
</file>

<file path=ppt/slides/_rels/slide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1.jpeg"/><Relationship Id="rId1" Type="http://schemas.openxmlformats.org/officeDocument/2006/relationships/slideLayout" Target="../slideLayouts/slideLayout28.xml"/></Relationships>
</file>

<file path=ppt/slides/_rels/slide39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5.wav"/><Relationship Id="rId3" Type="http://schemas.openxmlformats.org/officeDocument/2006/relationships/image" Target="../media/image462.jpeg"/><Relationship Id="rId7" Type="http://schemas.openxmlformats.org/officeDocument/2006/relationships/image" Target="../media/image466.jpe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65.jpeg"/><Relationship Id="rId5" Type="http://schemas.openxmlformats.org/officeDocument/2006/relationships/image" Target="../media/image464.jpeg"/><Relationship Id="rId4" Type="http://schemas.openxmlformats.org/officeDocument/2006/relationships/image" Target="../media/image463.jpeg"/></Relationships>
</file>

<file path=ppt/slides/_rels/slide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7.jpeg"/><Relationship Id="rId1" Type="http://schemas.openxmlformats.org/officeDocument/2006/relationships/slideLayout" Target="../slideLayouts/slideLayout28.xml"/></Relationships>
</file>

<file path=ppt/slides/_rels/slide3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8.jpeg"/><Relationship Id="rId2" Type="http://schemas.openxmlformats.org/officeDocument/2006/relationships/hyperlink" Target="http://www.google.be/url?sa=i&amp;rct=j&amp;q=&amp;esrc=s&amp;source=images&amp;cd=&amp;cad=rja&amp;uact=8&amp;ved=0CAcQjRxqFQoTCI69xvXPjckCFYIDGgodEE0KmQ&amp;url=http://87dit.canalblog.com/archives/2014/01/21/29004970.html&amp;bvm=bv.107467506,d.d24&amp;psig=AFQjCNHaz-GopkOz_Ld__DMiBYVN4-Zv5g&amp;ust=1447511813174581" TargetMode="External"/><Relationship Id="rId1" Type="http://schemas.openxmlformats.org/officeDocument/2006/relationships/slideLayout" Target="../slideLayouts/slideLayout28.xml"/></Relationships>
</file>

<file path=ppt/slides/_rels/slide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9.jpeg"/><Relationship Id="rId1" Type="http://schemas.openxmlformats.org/officeDocument/2006/relationships/slideLayout" Target="../slideLayouts/slideLayout28.xml"/></Relationships>
</file>

<file path=ppt/slides/_rels/slide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0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1.jpeg"/><Relationship Id="rId1" Type="http://schemas.openxmlformats.org/officeDocument/2006/relationships/slideLayout" Target="../slideLayouts/slideLayout28.xml"/></Relationships>
</file>

<file path=ppt/slides/_rels/slide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2.jpeg"/><Relationship Id="rId1" Type="http://schemas.openxmlformats.org/officeDocument/2006/relationships/slideLayout" Target="../slideLayouts/slideLayout28.xml"/></Relationships>
</file>

<file path=ppt/slides/_rels/slide4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4.jpeg"/><Relationship Id="rId2" Type="http://schemas.openxmlformats.org/officeDocument/2006/relationships/image" Target="../media/image473.jpe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476.jpeg"/><Relationship Id="rId4" Type="http://schemas.openxmlformats.org/officeDocument/2006/relationships/image" Target="../media/image475.jpeg"/></Relationships>
</file>

<file path=ppt/slides/_rels/slide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7.jpg"/><Relationship Id="rId1" Type="http://schemas.openxmlformats.org/officeDocument/2006/relationships/slideLayout" Target="../slideLayouts/slideLayout28.xml"/></Relationships>
</file>

<file path=ppt/slides/_rels/slide404.xml.rels><?xml version="1.0" encoding="UTF-8" standalone="yes"?>
<Relationships xmlns="http://schemas.openxmlformats.org/package/2006/relationships"><Relationship Id="rId3" Type="http://schemas.microsoft.com/office/2007/relationships/hdphoto" Target="../media/hdphoto77.wdp"/><Relationship Id="rId2" Type="http://schemas.openxmlformats.org/officeDocument/2006/relationships/image" Target="../media/image478.png"/><Relationship Id="rId1" Type="http://schemas.openxmlformats.org/officeDocument/2006/relationships/slideLayout" Target="../slideLayouts/slideLayout28.xml"/></Relationships>
</file>

<file path=ppt/slides/_rels/slide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9.jpeg"/><Relationship Id="rId1" Type="http://schemas.openxmlformats.org/officeDocument/2006/relationships/slideLayout" Target="../slideLayouts/slideLayout28.xml"/></Relationships>
</file>

<file path=ppt/slides/_rels/slide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0.jpg"/><Relationship Id="rId1" Type="http://schemas.openxmlformats.org/officeDocument/2006/relationships/slideLayout" Target="../slideLayouts/slideLayout28.xml"/></Relationships>
</file>

<file path=ppt/slides/_rels/slide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1.jpeg"/><Relationship Id="rId1" Type="http://schemas.openxmlformats.org/officeDocument/2006/relationships/slideLayout" Target="../slideLayouts/slideLayout28.xml"/></Relationships>
</file>

<file path=ppt/slides/_rels/slide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2.jpeg"/><Relationship Id="rId1" Type="http://schemas.openxmlformats.org/officeDocument/2006/relationships/slideLayout" Target="../slideLayouts/slideLayout28.xml"/></Relationships>
</file>

<file path=ppt/slides/_rels/slide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3.jpeg"/><Relationship Id="rId1" Type="http://schemas.openxmlformats.org/officeDocument/2006/relationships/slideLayout" Target="../slideLayouts/slideLayout2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4.jpeg"/><Relationship Id="rId1" Type="http://schemas.openxmlformats.org/officeDocument/2006/relationships/slideLayout" Target="../slideLayouts/slideLayout28.xml"/></Relationships>
</file>

<file path=ppt/slides/_rels/slide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5.jpg"/><Relationship Id="rId1" Type="http://schemas.openxmlformats.org/officeDocument/2006/relationships/slideLayout" Target="../slideLayouts/slideLayout28.xml"/></Relationships>
</file>

<file path=ppt/slides/_rels/slide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6.jpg"/><Relationship Id="rId1" Type="http://schemas.openxmlformats.org/officeDocument/2006/relationships/slideLayout" Target="../slideLayouts/slideLayout28.xml"/></Relationships>
</file>

<file path=ppt/slides/_rels/slide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7.JPG"/><Relationship Id="rId1" Type="http://schemas.openxmlformats.org/officeDocument/2006/relationships/slideLayout" Target="../slideLayouts/slideLayout28.xml"/></Relationships>
</file>

<file path=ppt/slides/_rels/slide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8.jpeg"/><Relationship Id="rId1" Type="http://schemas.openxmlformats.org/officeDocument/2006/relationships/slideLayout" Target="../slideLayouts/slideLayout28.xml"/></Relationships>
</file>

<file path=ppt/slides/_rels/slide4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9.jpeg"/><Relationship Id="rId1" Type="http://schemas.openxmlformats.org/officeDocument/2006/relationships/slideLayout" Target="../slideLayouts/slideLayout28.xml"/></Relationships>
</file>

<file path=ppt/slides/_rels/slide4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0.jpeg"/><Relationship Id="rId1" Type="http://schemas.openxmlformats.org/officeDocument/2006/relationships/slideLayout" Target="../slideLayouts/slideLayout28.xml"/></Relationships>
</file>

<file path=ppt/slides/_rels/slide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1.jpeg"/><Relationship Id="rId1" Type="http://schemas.openxmlformats.org/officeDocument/2006/relationships/slideLayout" Target="../slideLayouts/slideLayout28.xml"/></Relationships>
</file>

<file path=ppt/slides/_rels/slide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2.jpeg"/><Relationship Id="rId1" Type="http://schemas.openxmlformats.org/officeDocument/2006/relationships/slideLayout" Target="../slideLayouts/slideLayout28.xml"/></Relationships>
</file>

<file path=ppt/slides/_rels/slide419.xml.rels><?xml version="1.0" encoding="UTF-8" standalone="yes"?>
<Relationships xmlns="http://schemas.openxmlformats.org/package/2006/relationships"><Relationship Id="rId3" Type="http://schemas.microsoft.com/office/2007/relationships/hdphoto" Target="../media/hdphoto78.wdp"/><Relationship Id="rId2" Type="http://schemas.openxmlformats.org/officeDocument/2006/relationships/image" Target="../media/image493.jpeg"/><Relationship Id="rId1" Type="http://schemas.openxmlformats.org/officeDocument/2006/relationships/slideLayout" Target="../slideLayouts/slideLayout2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4.jpeg"/><Relationship Id="rId1" Type="http://schemas.openxmlformats.org/officeDocument/2006/relationships/slideLayout" Target="../slideLayouts/slideLayout28.xml"/></Relationships>
</file>

<file path=ppt/slides/_rels/slide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4.jpeg"/><Relationship Id="rId1" Type="http://schemas.openxmlformats.org/officeDocument/2006/relationships/slideLayout" Target="../slideLayouts/slideLayout28.xml"/></Relationships>
</file>

<file path=ppt/slides/_rels/slide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5.jpeg"/><Relationship Id="rId1" Type="http://schemas.openxmlformats.org/officeDocument/2006/relationships/slideLayout" Target="../slideLayouts/slideLayout2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37.xml"/></Relationships>
</file>

<file path=ppt/slides/_rels/slide6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4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9.xml"/><Relationship Id="rId4" Type="http://schemas.openxmlformats.org/officeDocument/2006/relationships/audio" Target="../media/audio3.wav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50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5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5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56.xml"/></Relationships>
</file>

<file path=ppt/slides/_rels/slide8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5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60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62.xml"/></Relationships>
</file>

<file path=ppt/slides/_rels/slide8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64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65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6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8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9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0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3.xml"/><Relationship Id="rId4" Type="http://schemas.openxmlformats.org/officeDocument/2006/relationships/audio" Target="../media/audio4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504219" y="260648"/>
            <a:ext cx="8135560" cy="3970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BE" sz="7200" dirty="0" smtClean="0">
                <a:latin typeface="Arial Black" panose="020B0A04020102020204" pitchFamily="34" charset="0"/>
              </a:rPr>
              <a:t>Samen met Bob</a:t>
            </a:r>
          </a:p>
          <a:p>
            <a:pPr algn="ctr"/>
            <a:endParaRPr lang="nl-BE" sz="1600" dirty="0" smtClean="0">
              <a:latin typeface="Arial Black" panose="020B0A04020102020204" pitchFamily="34" charset="0"/>
            </a:endParaRPr>
          </a:p>
          <a:p>
            <a:pPr algn="ctr"/>
            <a:r>
              <a:rPr lang="nl-BE" sz="7200" dirty="0" smtClean="0">
                <a:latin typeface="Arial Black" panose="020B0A04020102020204" pitchFamily="34" charset="0"/>
              </a:rPr>
              <a:t>Op de fiets</a:t>
            </a:r>
          </a:p>
          <a:p>
            <a:pPr algn="ctr"/>
            <a:endParaRPr lang="nl-BE" sz="1600" dirty="0" smtClean="0">
              <a:latin typeface="Arial Black" panose="020B0A04020102020204" pitchFamily="34" charset="0"/>
            </a:endParaRPr>
          </a:p>
          <a:p>
            <a:pPr algn="ctr"/>
            <a:r>
              <a:rPr lang="nl-BE" sz="7200" dirty="0" smtClean="0">
                <a:latin typeface="Arial Black" panose="020B0A04020102020204" pitchFamily="34" charset="0"/>
              </a:rPr>
              <a:t>Door Europa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24704" y="5276823"/>
            <a:ext cx="1494589" cy="146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hoek 3"/>
          <p:cNvSpPr/>
          <p:nvPr/>
        </p:nvSpPr>
        <p:spPr>
          <a:xfrm>
            <a:off x="431539" y="4230966"/>
            <a:ext cx="82809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2800" dirty="0" smtClean="0">
                <a:latin typeface="Arial Black" panose="020B0A04020102020204" pitchFamily="34" charset="0"/>
              </a:rPr>
              <a:t>blog.seniorennet.be/viadelaplata</a:t>
            </a:r>
            <a:r>
              <a:rPr lang="nl-BE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71661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60" y="2857500"/>
            <a:ext cx="9144000" cy="1143000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/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Samenstelling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van de bende</a:t>
            </a:r>
            <a:r>
              <a:rPr lang="nl-BE" sz="8000" dirty="0">
                <a:latin typeface="Arial Black" panose="020B0A04020102020204" pitchFamily="34" charset="0"/>
              </a:rPr>
              <a:t/>
            </a:r>
            <a:br>
              <a:rPr lang="nl-BE" sz="8000" dirty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2005</a:t>
            </a:r>
            <a:r>
              <a:rPr lang="nl-BE" sz="8000" dirty="0" smtClean="0"/>
              <a:t> </a:t>
            </a:r>
            <a:br>
              <a:rPr lang="nl-BE" sz="8000" dirty="0" smtClean="0"/>
            </a:br>
            <a:r>
              <a:rPr lang="nl-BE" sz="8000" dirty="0" smtClean="0"/>
              <a:t>  </a:t>
            </a:r>
            <a:endParaRPr lang="nl-BE" sz="8000" dirty="0"/>
          </a:p>
        </p:txBody>
      </p:sp>
    </p:spTree>
    <p:extLst>
      <p:ext uri="{BB962C8B-B14F-4D97-AF65-F5344CB8AC3E}">
        <p14:creationId xmlns:p14="http://schemas.microsoft.com/office/powerpoint/2010/main" val="142526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088559"/>
            <a:ext cx="9200964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 err="1">
                <a:solidFill>
                  <a:srgbClr val="FFFFCC"/>
                </a:solidFill>
                <a:latin typeface="Arial Black" panose="020B0A04020102020204" pitchFamily="34" charset="0"/>
              </a:rPr>
              <a:t>Ponferrada</a:t>
            </a:r>
            <a:endParaRPr lang="nl-BE" sz="44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43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00964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Dak van de Camino “O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Cebreiro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1122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088559"/>
            <a:ext cx="9200964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 err="1">
                <a:solidFill>
                  <a:srgbClr val="FFFFCC"/>
                </a:solidFill>
                <a:latin typeface="Arial Black" panose="020B0A04020102020204" pitchFamily="34" charset="0"/>
              </a:rPr>
              <a:t>Portomarin</a:t>
            </a:r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   </a:t>
            </a:r>
            <a:r>
              <a:rPr lang="nl-BE" sz="4400" dirty="0" err="1">
                <a:solidFill>
                  <a:srgbClr val="FFFFCC"/>
                </a:solidFill>
                <a:latin typeface="Arial Black" panose="020B0A04020102020204" pitchFamily="34" charset="0"/>
              </a:rPr>
              <a:t>Galicia</a:t>
            </a:r>
            <a:endParaRPr lang="nl-BE" sz="44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99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088559"/>
            <a:ext cx="9200964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N’n echte </a:t>
            </a:r>
            <a:r>
              <a:rPr lang="nl-BE" sz="4400" dirty="0" err="1">
                <a:solidFill>
                  <a:srgbClr val="FFFFCC"/>
                </a:solidFill>
                <a:latin typeface="Arial Black" panose="020B0A04020102020204" pitchFamily="34" charset="0"/>
              </a:rPr>
              <a:t>bocadillos</a:t>
            </a:r>
            <a:endParaRPr lang="nl-BE" sz="44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54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5396"/>
            <a:ext cx="9324528" cy="6993396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088559"/>
            <a:ext cx="9200964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 err="1">
                <a:solidFill>
                  <a:srgbClr val="FFFFCC"/>
                </a:solidFill>
                <a:latin typeface="Arial Black" panose="020B0A04020102020204" pitchFamily="34" charset="0"/>
              </a:rPr>
              <a:t>Horreos</a:t>
            </a:r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 graanschuurtje</a:t>
            </a:r>
          </a:p>
        </p:txBody>
      </p:sp>
    </p:spTree>
    <p:extLst>
      <p:ext uri="{BB962C8B-B14F-4D97-AF65-F5344CB8AC3E}">
        <p14:creationId xmlns:p14="http://schemas.microsoft.com/office/powerpoint/2010/main" val="248747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06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8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6526143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56964" y="6172200"/>
            <a:ext cx="9200964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Na 25 fietsdagen Compostela</a:t>
            </a:r>
          </a:p>
        </p:txBody>
      </p:sp>
    </p:spTree>
    <p:extLst>
      <p:ext uri="{BB962C8B-B14F-4D97-AF65-F5344CB8AC3E}">
        <p14:creationId xmlns:p14="http://schemas.microsoft.com/office/powerpoint/2010/main" val="377467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ep 4"/>
          <p:cNvGrpSpPr/>
          <p:nvPr/>
        </p:nvGrpSpPr>
        <p:grpSpPr>
          <a:xfrm>
            <a:off x="-56964" y="0"/>
            <a:ext cx="9200964" cy="6858000"/>
            <a:chOff x="-56964" y="0"/>
            <a:chExt cx="9200964" cy="6858000"/>
          </a:xfrm>
        </p:grpSpPr>
        <p:pic>
          <p:nvPicPr>
            <p:cNvPr id="3" name="Afbeelding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4" name="Tekstvak 3"/>
            <p:cNvSpPr txBox="1"/>
            <p:nvPr/>
          </p:nvSpPr>
          <p:spPr>
            <a:xfrm>
              <a:off x="-56964" y="6211669"/>
              <a:ext cx="9200964" cy="64633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3600" dirty="0" err="1">
                  <a:solidFill>
                    <a:srgbClr val="FFFFCC"/>
                  </a:solidFill>
                  <a:latin typeface="Arial Black" panose="020B0A04020102020204" pitchFamily="34" charset="0"/>
                </a:rPr>
                <a:t>Finisterre</a:t>
              </a:r>
              <a:r>
                <a:rPr lang="nl-BE" sz="3600" dirty="0">
                  <a:solidFill>
                    <a:srgbClr val="FFFFCC"/>
                  </a:solidFill>
                  <a:latin typeface="Arial Black" panose="020B0A04020102020204" pitchFamily="34" charset="0"/>
                </a:rPr>
                <a:t> ….eind van de wereld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979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8000">
        <p14:reveal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Catedral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 Santiago de Compostela</a:t>
            </a:r>
          </a:p>
        </p:txBody>
      </p:sp>
    </p:spTree>
    <p:extLst>
      <p:ext uri="{BB962C8B-B14F-4D97-AF65-F5344CB8AC3E}">
        <p14:creationId xmlns:p14="http://schemas.microsoft.com/office/powerpoint/2010/main" val="33286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4274" name="Picture 4" descr="PICT12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1925" y="-35818"/>
            <a:ext cx="9467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-56964" y="6211669"/>
            <a:ext cx="9200964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La Grande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Bouffe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in Santiago</a:t>
            </a:r>
          </a:p>
        </p:txBody>
      </p:sp>
    </p:spTree>
    <p:extLst>
      <p:ext uri="{BB962C8B-B14F-4D97-AF65-F5344CB8AC3E}">
        <p14:creationId xmlns:p14="http://schemas.microsoft.com/office/powerpoint/2010/main" val="649625123"/>
      </p:ext>
    </p:extLst>
  </p:cSld>
  <p:clrMapOvr>
    <a:masterClrMapping/>
  </p:clrMapOvr>
  <p:transition spd="slow" advClick="0" advTm="6000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" y="0"/>
            <a:ext cx="9144000" cy="602052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715000"/>
            <a:ext cx="9144000" cy="11430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nl-BE" dirty="0" smtClean="0"/>
              <a:t/>
            </a:r>
            <a:br>
              <a:rPr lang="nl-BE" dirty="0" smtClean="0"/>
            </a:br>
            <a:r>
              <a:rPr lang="nl-BE" sz="4900" dirty="0" smtClean="0">
                <a:latin typeface="Arial Black" panose="020B0A04020102020204" pitchFamily="34" charset="0"/>
              </a:rPr>
              <a:t>Bob Hugo Medard Jacques</a:t>
            </a:r>
            <a:r>
              <a:rPr lang="nl-BE" dirty="0" smtClean="0"/>
              <a:t/>
            </a:r>
            <a:br>
              <a:rPr lang="nl-BE" dirty="0" smtClean="0"/>
            </a:br>
            <a:r>
              <a:rPr lang="nl-BE" dirty="0" smtClean="0"/>
              <a:t>  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883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5298" name="Picture 4" descr="ViaDeLaPlata%206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975" cy="699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9324976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85528"/>
      </p:ext>
    </p:extLst>
  </p:cSld>
  <p:clrMapOvr>
    <a:masterClrMapping/>
  </p:clrMapOvr>
  <p:transition spd="slow" advClick="0" advTm="6000">
    <p:random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00964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Botafumeiro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reuze wierookvat</a:t>
            </a:r>
          </a:p>
        </p:txBody>
      </p:sp>
    </p:spTree>
    <p:extLst>
      <p:ext uri="{BB962C8B-B14F-4D97-AF65-F5344CB8AC3E}">
        <p14:creationId xmlns:p14="http://schemas.microsoft.com/office/powerpoint/2010/main" val="406869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20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-1388268" y="2780928"/>
            <a:ext cx="119533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Overnachtingsplaatsen</a:t>
            </a:r>
          </a:p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 in Spanje</a:t>
            </a:r>
            <a:endParaRPr lang="nl-BE" sz="4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70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477972"/>
              </p:ext>
            </p:extLst>
          </p:nvPr>
        </p:nvGraphicFramePr>
        <p:xfrm>
          <a:off x="0" y="-1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2286000">
                <a:tc>
                  <a:txBody>
                    <a:bodyPr/>
                    <a:lstStyle/>
                    <a:p>
                      <a:r>
                        <a:rPr lang="nl-BE" dirty="0" err="1" smtClean="0">
                          <a:solidFill>
                            <a:schemeClr val="tx1"/>
                          </a:solidFill>
                        </a:rPr>
                        <a:t>Roncevalles</a:t>
                      </a:r>
                      <a:endParaRPr lang="nl-B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dirty="0" err="1" smtClean="0">
                          <a:solidFill>
                            <a:schemeClr val="tx1"/>
                          </a:solidFill>
                        </a:rPr>
                        <a:t>Puenta</a:t>
                      </a:r>
                      <a:r>
                        <a:rPr lang="nl-BE" dirty="0" smtClean="0">
                          <a:solidFill>
                            <a:schemeClr val="tx1"/>
                          </a:solidFill>
                        </a:rPr>
                        <a:t> la Reina</a:t>
                      </a:r>
                    </a:p>
                    <a:p>
                      <a:endParaRPr lang="nl-BE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nl-BE" dirty="0" smtClean="0"/>
                        <a:t>Los </a:t>
                      </a:r>
                      <a:r>
                        <a:rPr lang="nl-BE" dirty="0" err="1" smtClean="0"/>
                        <a:t>Arcos</a:t>
                      </a:r>
                      <a:endParaRPr lang="nl-BE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r>
                        <a:rPr lang="nl-BE" dirty="0" err="1" smtClean="0">
                          <a:solidFill>
                            <a:srgbClr val="FFFFCC"/>
                          </a:solidFill>
                        </a:rPr>
                        <a:t>Najera</a:t>
                      </a:r>
                      <a:endParaRPr lang="nl-BE" dirty="0">
                        <a:solidFill>
                          <a:srgbClr val="FFFFCC"/>
                        </a:solidFill>
                      </a:endParaRPr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 smtClean="0">
                          <a:solidFill>
                            <a:srgbClr val="FFFFCC"/>
                          </a:solidFill>
                        </a:rPr>
                        <a:t>San Juan de </a:t>
                      </a:r>
                      <a:r>
                        <a:rPr lang="nl-BE" dirty="0" err="1" smtClean="0">
                          <a:solidFill>
                            <a:srgbClr val="FFFFCC"/>
                          </a:solidFill>
                        </a:rPr>
                        <a:t>Ortega</a:t>
                      </a:r>
                      <a:endParaRPr lang="nl-BE" dirty="0">
                        <a:solidFill>
                          <a:srgbClr val="FFFFCC"/>
                        </a:solidFill>
                      </a:endParaRPr>
                    </a:p>
                  </a:txBody>
                  <a:tcPr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nl-BE" dirty="0" err="1" smtClean="0"/>
                        <a:t>Castrojeriz</a:t>
                      </a:r>
                      <a:endParaRPr lang="nl-BE" dirty="0"/>
                    </a:p>
                  </a:txBody>
                  <a:tcPr>
                    <a:blipFill>
                      <a:blip r:embed="rId7"/>
                      <a:stretch>
                        <a:fillRect/>
                      </a:stretch>
                    </a:blip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r>
                        <a:rPr lang="nl-BE" dirty="0" err="1" smtClean="0"/>
                        <a:t>Terradillos</a:t>
                      </a:r>
                      <a:endParaRPr lang="nl-BE" dirty="0"/>
                    </a:p>
                  </a:txBody>
                  <a:tcPr>
                    <a:blipFill>
                      <a:blip r:embed="rId8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nl-BE" dirty="0" smtClean="0"/>
                        <a:t>Léon</a:t>
                      </a:r>
                      <a:endParaRPr lang="nl-BE" dirty="0"/>
                    </a:p>
                  </a:txBody>
                  <a:tcPr>
                    <a:blipFill>
                      <a:blip r:embed="rId9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nl-BE" dirty="0" err="1" smtClean="0"/>
                        <a:t>Astorga</a:t>
                      </a:r>
                      <a:endParaRPr lang="nl-BE" dirty="0"/>
                    </a:p>
                  </a:txBody>
                  <a:tcPr>
                    <a:blipFill>
                      <a:blip r:embed="rId10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899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3000">
        <p14:reveal/>
      </p:transition>
    </mc:Choice>
    <mc:Fallback xmlns="">
      <p:transition spd="slow" advClick="0" advTm="1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447879"/>
              </p:ext>
            </p:extLst>
          </p:nvPr>
        </p:nvGraphicFramePr>
        <p:xfrm>
          <a:off x="0" y="-1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2286000">
                <a:tc>
                  <a:txBody>
                    <a:bodyPr/>
                    <a:lstStyle/>
                    <a:p>
                      <a:pPr algn="ctr"/>
                      <a:r>
                        <a:rPr lang="nl-BE" dirty="0" err="1" smtClean="0">
                          <a:solidFill>
                            <a:schemeClr val="tx1"/>
                          </a:solidFill>
                        </a:rPr>
                        <a:t>Ponferada</a:t>
                      </a:r>
                      <a:endParaRPr lang="nl-B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nl-BE" dirty="0" smtClean="0"/>
                    </a:p>
                    <a:p>
                      <a:endParaRPr lang="nl-BE" dirty="0" smtClean="0"/>
                    </a:p>
                    <a:p>
                      <a:endParaRPr lang="nl-BE" dirty="0" smtClean="0"/>
                    </a:p>
                    <a:p>
                      <a:endParaRPr lang="nl-BE" dirty="0" smtClean="0"/>
                    </a:p>
                    <a:p>
                      <a:endParaRPr lang="nl-BE" dirty="0" smtClean="0"/>
                    </a:p>
                    <a:p>
                      <a:endParaRPr lang="nl-BE" dirty="0" smtClean="0"/>
                    </a:p>
                    <a:p>
                      <a:endParaRPr lang="nl-BE" dirty="0" smtClean="0"/>
                    </a:p>
                    <a:p>
                      <a:r>
                        <a:rPr lang="nl-BE" dirty="0" err="1" smtClean="0"/>
                        <a:t>Triacastella</a:t>
                      </a:r>
                      <a:endParaRPr lang="nl-BE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nl-BE" dirty="0" err="1" smtClean="0">
                          <a:solidFill>
                            <a:schemeClr val="tx1"/>
                          </a:solidFill>
                        </a:rPr>
                        <a:t>Ligonde</a:t>
                      </a:r>
                      <a:endParaRPr lang="nl-B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r>
                        <a:rPr lang="nl-BE" dirty="0" err="1" smtClean="0">
                          <a:solidFill>
                            <a:srgbClr val="FFFFCC"/>
                          </a:solidFill>
                        </a:rPr>
                        <a:t>Finistera</a:t>
                      </a:r>
                      <a:endParaRPr lang="nl-BE" dirty="0">
                        <a:solidFill>
                          <a:srgbClr val="FFFFCC"/>
                        </a:solidFill>
                      </a:endParaRPr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nl-BE" i="1" dirty="0" err="1" smtClean="0">
                          <a:solidFill>
                            <a:srgbClr val="FFFFCC"/>
                          </a:solidFill>
                        </a:rPr>
                        <a:t>Negreira</a:t>
                      </a:r>
                      <a:endParaRPr lang="nl-BE" i="1" dirty="0">
                        <a:solidFill>
                          <a:srgbClr val="FFFFCC"/>
                        </a:solidFill>
                      </a:endParaRPr>
                    </a:p>
                  </a:txBody>
                  <a:tcPr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nl-BE" i="1" dirty="0" smtClean="0">
                          <a:solidFill>
                            <a:srgbClr val="FFFFCC"/>
                          </a:solidFill>
                        </a:rPr>
                        <a:t>Compostela</a:t>
                      </a:r>
                      <a:endParaRPr lang="nl-BE" i="1" dirty="0">
                        <a:solidFill>
                          <a:srgbClr val="FFFFCC"/>
                        </a:solidFill>
                      </a:endParaRPr>
                    </a:p>
                  </a:txBody>
                  <a:tcPr>
                    <a:blipFill>
                      <a:blip r:embed="rId7"/>
                      <a:stretch>
                        <a:fillRect/>
                      </a:stretch>
                    </a:blip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blipFill>
                      <a:blip r:embed="rId8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blipFill>
                      <a:blip r:embed="rId9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blipFill>
                      <a:blip r:embed="rId10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109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1000">
        <p14:reveal/>
      </p:transition>
    </mc:Choice>
    <mc:Fallback xmlns="">
      <p:transition spd="slow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8228" y="2348880"/>
            <a:ext cx="9172228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Terug met de Fietsen ingepakt</a:t>
            </a:r>
          </a:p>
        </p:txBody>
      </p:sp>
    </p:spTree>
    <p:extLst>
      <p:ext uri="{BB962C8B-B14F-4D97-AF65-F5344CB8AC3E}">
        <p14:creationId xmlns:p14="http://schemas.microsoft.com/office/powerpoint/2010/main" val="194342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9" y="0"/>
            <a:ext cx="9126141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-493240" y="705177"/>
            <a:ext cx="1017706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dirty="0">
                <a:solidFill>
                  <a:srgbClr val="FFFF00"/>
                </a:solidFill>
              </a:rPr>
              <a:t> </a:t>
            </a:r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Einde</a:t>
            </a:r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Camino Frances</a:t>
            </a:r>
          </a:p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Knokke</a:t>
            </a:r>
          </a:p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Santiago de Compostela</a:t>
            </a: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2005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Met de bende van Bob</a:t>
            </a:r>
          </a:p>
        </p:txBody>
      </p:sp>
    </p:spTree>
    <p:extLst>
      <p:ext uri="{BB962C8B-B14F-4D97-AF65-F5344CB8AC3E}">
        <p14:creationId xmlns:p14="http://schemas.microsoft.com/office/powerpoint/2010/main" val="253238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516531" y="332656"/>
            <a:ext cx="101770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Het verslag van de 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Compostela tocht 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kan je lezen op mijn blog</a:t>
            </a:r>
          </a:p>
          <a:p>
            <a:pPr algn="ctr"/>
            <a:r>
              <a:rPr lang="nl-BE" sz="2800" dirty="0">
                <a:solidFill>
                  <a:srgbClr val="FFFFCC"/>
                </a:solidFill>
                <a:latin typeface="Arial Black" panose="020B0A04020102020204" pitchFamily="34" charset="0"/>
              </a:rPr>
              <a:t>http://www.bloggen.be/caminokriebels2005</a:t>
            </a:r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/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7909" y="5013176"/>
            <a:ext cx="1492746" cy="164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5000">
        <p14:reveal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516531" y="982175"/>
            <a:ext cx="1017706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dirty="0">
                <a:solidFill>
                  <a:srgbClr val="FFFF66"/>
                </a:solidFill>
              </a:rPr>
              <a:t> </a:t>
            </a:r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2006</a:t>
            </a:r>
            <a:endParaRPr lang="nl-BE" sz="4800" dirty="0">
              <a:solidFill>
                <a:srgbClr val="FFFFCC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Via de la Plata</a:t>
            </a: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 van SEVILLA naar</a:t>
            </a:r>
          </a:p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Santiago de Compostela</a:t>
            </a: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1100km</a:t>
            </a:r>
          </a:p>
        </p:txBody>
      </p:sp>
    </p:spTree>
    <p:extLst>
      <p:ext uri="{BB962C8B-B14F-4D97-AF65-F5344CB8AC3E}">
        <p14:creationId xmlns:p14="http://schemas.microsoft.com/office/powerpoint/2010/main" val="214793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  <p:sndAc>
          <p:stSnd>
            <p:snd r:embed="rId3" name="14 Paco De Lucia - Armik Gypsy Flame -.wav"/>
          </p:stSnd>
        </p:sndAc>
      </p:transition>
    </mc:Choice>
    <mc:Fallback xmlns="">
      <p:transition spd="slow" advClick="0" advTm="6000">
        <p:fade/>
        <p:sndAc>
          <p:stSnd>
            <p:snd r:embed="rId4" name="14 Paco De Lucia - Armik Gypsy Flame -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2006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Ik had de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fietsmicrobe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flink 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te pakken</a:t>
            </a:r>
            <a:endParaRPr lang="nl-BE" sz="8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57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516531" y="889844"/>
            <a:ext cx="1017706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Van  14 mei  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tot 30 mei 2006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14 fietsdagen 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Van zuid naar noord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Spanje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+/- 80km/dag</a:t>
            </a:r>
          </a:p>
        </p:txBody>
      </p:sp>
    </p:spTree>
    <p:extLst>
      <p:ext uri="{BB962C8B-B14F-4D97-AF65-F5344CB8AC3E}">
        <p14:creationId xmlns:p14="http://schemas.microsoft.com/office/powerpoint/2010/main" val="334011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0000"/>
            </a:gs>
            <a:gs pos="100000">
              <a:srgbClr val="FF0000">
                <a:gamma/>
                <a:shade val="79216"/>
                <a:invGamma/>
              </a:srgb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 descr="Kaart routa de la plata"/>
          <p:cNvSpPr>
            <a:spLocks noChangeArrowheads="1"/>
          </p:cNvSpPr>
          <p:nvPr/>
        </p:nvSpPr>
        <p:spPr bwMode="auto">
          <a:xfrm>
            <a:off x="14014" y="-398335"/>
            <a:ext cx="11305256" cy="8136904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BE">
              <a:solidFill>
                <a:srgbClr val="000000"/>
              </a:solidFill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276600" y="5229225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nl-BE">
              <a:solidFill>
                <a:srgbClr val="000000"/>
              </a:solidFill>
            </a:endParaRPr>
          </a:p>
        </p:txBody>
      </p:sp>
      <p:sp>
        <p:nvSpPr>
          <p:cNvPr id="4" name="Ovaal 3"/>
          <p:cNvSpPr/>
          <p:nvPr/>
        </p:nvSpPr>
        <p:spPr bwMode="auto">
          <a:xfrm>
            <a:off x="1117873" y="614579"/>
            <a:ext cx="612068" cy="612068"/>
          </a:xfrm>
          <a:prstGeom prst="ellipse">
            <a:avLst/>
          </a:prstGeom>
          <a:solidFill>
            <a:srgbClr val="FF0000"/>
          </a:solidFill>
          <a:ln w="142875" cap="flat" cmpd="thickThin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BE">
              <a:solidFill>
                <a:srgbClr val="000000"/>
              </a:solidFill>
            </a:endParaRPr>
          </a:p>
        </p:txBody>
      </p:sp>
      <p:sp>
        <p:nvSpPr>
          <p:cNvPr id="16" name="Ovaal 15"/>
          <p:cNvSpPr/>
          <p:nvPr/>
        </p:nvSpPr>
        <p:spPr bwMode="auto">
          <a:xfrm>
            <a:off x="2970566" y="5909951"/>
            <a:ext cx="612068" cy="612068"/>
          </a:xfrm>
          <a:prstGeom prst="ellipse">
            <a:avLst/>
          </a:prstGeom>
          <a:solidFill>
            <a:srgbClr val="FF0000"/>
          </a:solidFill>
          <a:ln w="142875" cap="flat" cmpd="thickThin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BE">
              <a:solidFill>
                <a:srgbClr val="000000"/>
              </a:solidFill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1907704" y="476672"/>
            <a:ext cx="4536504" cy="461665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rgbClr val="FF0000"/>
                </a:solidFill>
                <a:latin typeface="Arial Black" panose="020B0A04020102020204" pitchFamily="34" charset="0"/>
              </a:rPr>
              <a:t>Santiago de Compostela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3677884" y="5914402"/>
            <a:ext cx="2268252" cy="461665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2400" dirty="0">
                <a:solidFill>
                  <a:srgbClr val="FF0000"/>
                </a:solidFill>
                <a:latin typeface="Arial Black" panose="020B0A04020102020204" pitchFamily="34" charset="0"/>
              </a:rPr>
              <a:t>Sevilla</a:t>
            </a:r>
          </a:p>
        </p:txBody>
      </p:sp>
      <p:sp>
        <p:nvSpPr>
          <p:cNvPr id="6" name="PIJL-OMLAAG 5"/>
          <p:cNvSpPr/>
          <p:nvPr/>
        </p:nvSpPr>
        <p:spPr bwMode="auto">
          <a:xfrm rot="10800000" flipH="1">
            <a:off x="2221835" y="2924944"/>
            <a:ext cx="324035" cy="1512168"/>
          </a:xfrm>
          <a:prstGeom prst="downArrow">
            <a:avLst/>
          </a:prstGeom>
          <a:solidFill>
            <a:srgbClr val="FF0000"/>
          </a:solidFill>
          <a:ln w="142875" cap="flat" cmpd="thickThin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BE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00023 C 0.00087 -0.00162 0.00278 -0.00301 0.00278 -0.00533 C 0.00278 -0.00602 -0.00243 -0.03426 -0.00278 -0.03658 C -0.00347 -0.04051 -0.00555 -0.04792 -0.00555 -0.04792 C -0.0066 -0.05926 -0.00851 -0.06945 -0.00972 -0.08125 C -0.01128 -0.097 -0.00903 -0.10394 -0.01944 -0.11065 C -0.02413 -0.12987 -0.0151 -0.15139 -0.02639 -0.16621 C -0.02726 -0.17014 -0.0283 -0.17362 -0.02917 -0.17732 C -0.02969 -0.17917 -0.03055 -0.18311 -0.03055 -0.18311 C -0.0316 -0.19537 -0.03489 -0.20672 -0.03055 -0.21806 C -0.02986 -0.22037 -0.02847 -0.22153 -0.02778 -0.22385 C -0.02656 -0.22709 -0.025 -0.23496 -0.025 -0.23496 C -0.02448 -0.24144 -0.02448 -0.24862 -0.02361 -0.25533 C -0.02309 -0.25903 -0.0217 -0.26274 -0.02083 -0.26621 C -0.02031 -0.26806 -0.01944 -0.27176 -0.01944 -0.27176 C -0.02031 -0.29213 -0.01944 -0.30186 -0.02361 -0.31806 C -0.02483 -0.35186 -0.02569 -0.37084 -0.01805 -0.40139 C -0.01719 -0.4051 -0.01215 -0.40301 -0.00972 -0.4051 C -0.00833 -0.40625 -0.00694 -0.40764 -0.00555 -0.4088 C -0.00469 -0.41227 -0.00243 -0.42801 0.00139 -0.43102 C 0.00486 -0.4338 0.00886 -0.43473 0.0125 -0.43658 C 0.01615 -0.44422 0.01858 -0.44375 0.025 -0.44584 C 0.02795 -0.45209 0.0316 -0.45579 0.03333 -0.4625 C 0.03142 -0.47246 0.03021 -0.48195 0.02917 -0.49213 C 0.03056 -0.51482 0.03021 -0.53797 0.03195 -0.56065 C 0.03229 -0.56459 0.03472 -0.57176 0.03472 -0.57176 C 0.03559 -0.58843 0.03646 -0.60371 0.03889 -0.61991 C 0.0382 -0.63241 0.0408 -0.65093 0.03195 -0.6588 C 0.02448 -0.67362 0.01476 -0.67084 0.00139 -0.67176 C -0.07083 -0.67732 0.00781 -0.67037 -0.04861 -0.67547 C -0.05312 -0.6794 -0.0559 -0.68426 -0.06111 -0.68658 C -0.06389 -0.69792 -0.07187 -0.69468 -0.08055 -0.69584 C -0.0908 -0.70047 -0.10191 -0.70278 -0.1125 -0.7051 C -0.12187 -0.71343 -0.11267 -0.70371 -0.11805 -0.71436 C -0.12083 -0.71968 -0.12517 -0.72547 -0.12917 -0.72917 C -0.1309 -0.73635 -0.13194 -0.73959 -0.1375 -0.74213 C -0.1401 -0.75232 -0.14045 -0.75649 -0.14722 -0.7625 C -0.15052 -0.76899 -0.15278 -0.77107 -0.15833 -0.77362 C -0.16476 -0.78218 -0.17326 -0.78172 -0.18194 -0.78473 C -0.18385 -0.78542 -0.1875 -0.78658 -0.1875 -0.78658 C -0.20972 -0.7845 -0.20139 -0.78473 -0.2125 -0.78473 " pathEditMode="relative" ptsTypes="ffffffffffffffffffffffffffffffffffffffffA">
                                      <p:cBhvr>
                                        <p:cTn id="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-500135" y="78291"/>
            <a:ext cx="101770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Deze tocht fiets ik </a:t>
            </a:r>
          </a:p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Met mijn nieuwe</a:t>
            </a:r>
          </a:p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  Fietsmaat    Antoine</a:t>
            </a:r>
          </a:p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Uit Beveren- Waas</a:t>
            </a:r>
          </a:p>
        </p:txBody>
      </p:sp>
      <p:pic>
        <p:nvPicPr>
          <p:cNvPr id="1026" name="Picture 2" descr="F:\01 2012-08-21 download van harde schijf\Bibliotheken\Documents\BOB\VIA de la Plata\1°reeks foto's tocht via de la plata\DSC0005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1945" y="3363516"/>
            <a:ext cx="4452901" cy="3494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150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8228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Zaventem met ingepakte fietsen</a:t>
            </a:r>
          </a:p>
        </p:txBody>
      </p:sp>
    </p:spTree>
    <p:extLst>
      <p:ext uri="{BB962C8B-B14F-4D97-AF65-F5344CB8AC3E}">
        <p14:creationId xmlns:p14="http://schemas.microsoft.com/office/powerpoint/2010/main" val="219403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viaggiamo.it/wp-content/uploads/2015/07/Bild-Sevilla-Kathedrale-Maria-de-la-Sede-X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98" y="-6796"/>
            <a:ext cx="9147341" cy="686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-28228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Start aan de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Catedral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de Sevilla</a:t>
            </a:r>
          </a:p>
        </p:txBody>
      </p:sp>
    </p:spTree>
    <p:extLst>
      <p:ext uri="{BB962C8B-B14F-4D97-AF65-F5344CB8AC3E}">
        <p14:creationId xmlns:p14="http://schemas.microsoft.com/office/powerpoint/2010/main" val="351540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537298" cy="68580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3928" y="-27434"/>
            <a:ext cx="46200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51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951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8228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Van Andalucia naar Extremadura</a:t>
            </a:r>
          </a:p>
        </p:txBody>
      </p:sp>
    </p:spTree>
    <p:extLst>
      <p:ext uri="{BB962C8B-B14F-4D97-AF65-F5344CB8AC3E}">
        <p14:creationId xmlns:p14="http://schemas.microsoft.com/office/powerpoint/2010/main" val="415636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-29022" y="6229350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Start dag 2  “El Real de la Jara” </a:t>
            </a:r>
          </a:p>
        </p:txBody>
      </p:sp>
    </p:spTree>
    <p:extLst>
      <p:ext uri="{BB962C8B-B14F-4D97-AF65-F5344CB8AC3E}">
        <p14:creationId xmlns:p14="http://schemas.microsoft.com/office/powerpoint/2010/main" val="309037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-29022" y="6229350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 “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Pata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Negra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Varkens”</a:t>
            </a:r>
          </a:p>
        </p:txBody>
      </p:sp>
    </p:spTree>
    <p:extLst>
      <p:ext uri="{BB962C8B-B14F-4D97-AF65-F5344CB8AC3E}">
        <p14:creationId xmlns:p14="http://schemas.microsoft.com/office/powerpoint/2010/main" val="362061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6666"/>
            <a:ext cx="9900592" cy="6894666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-36666"/>
            <a:ext cx="10116616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Zafra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Plaza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Mayor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67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Mij volgende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doel   de Zilverroute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Sevilla   à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Compostela</a:t>
            </a:r>
            <a:endParaRPr lang="nl-BE" sz="8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32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7590" y="5657671"/>
            <a:ext cx="9172228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Start dag 3 Zafra </a:t>
            </a:r>
          </a:p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Convento San Francisco</a:t>
            </a:r>
          </a:p>
        </p:txBody>
      </p:sp>
    </p:spTree>
    <p:extLst>
      <p:ext uri="{BB962C8B-B14F-4D97-AF65-F5344CB8AC3E}">
        <p14:creationId xmlns:p14="http://schemas.microsoft.com/office/powerpoint/2010/main" val="306899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Ruta de la Plata 12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4313" cy="682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90488" y="6007100"/>
            <a:ext cx="8870950" cy="641350"/>
          </a:xfrm>
          <a:prstGeom prst="rect">
            <a:avLst/>
          </a:prstGeom>
          <a:solidFill>
            <a:srgbClr val="FE625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nl-BE" sz="3600" b="1" i="1">
                <a:solidFill>
                  <a:srgbClr val="FFFFCC"/>
                </a:solidFill>
              </a:rPr>
              <a:t>Druiven genoeg maar ze zijn nog groen!</a:t>
            </a:r>
            <a:endParaRPr lang="nl-NL" sz="3600" b="1" i="1">
              <a:solidFill>
                <a:srgbClr val="FFFFCC"/>
              </a:solidFill>
            </a:endParaRPr>
          </a:p>
        </p:txBody>
      </p:sp>
      <p:pic>
        <p:nvPicPr>
          <p:cNvPr id="31752" name="Picture 8" descr="Rechte weg tussen wijnvelden ViaDeLaPlata%201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161" y="0"/>
            <a:ext cx="9177909" cy="682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kstvak 8"/>
          <p:cNvSpPr txBox="1"/>
          <p:nvPr/>
        </p:nvSpPr>
        <p:spPr>
          <a:xfrm>
            <a:off x="7590" y="5657671"/>
            <a:ext cx="9172228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Langs de wijn &amp; olijfvelden door</a:t>
            </a:r>
          </a:p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Extremadura</a:t>
            </a:r>
          </a:p>
        </p:txBody>
      </p:sp>
    </p:spTree>
  </p:cSld>
  <p:clrMapOvr>
    <a:masterClrMapping/>
  </p:clrMapOvr>
  <p:transition spd="slow" advTm="4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0" y="-36666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Merida over de “ Rio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Guadiana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018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22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47352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8228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Los Milagros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Aqueduct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Merida</a:t>
            </a:r>
          </a:p>
        </p:txBody>
      </p:sp>
    </p:spTree>
    <p:extLst>
      <p:ext uri="{BB962C8B-B14F-4D97-AF65-F5344CB8AC3E}">
        <p14:creationId xmlns:p14="http://schemas.microsoft.com/office/powerpoint/2010/main" val="286363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8228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3600" dirty="0">
                <a:solidFill>
                  <a:srgbClr val="FFFFCC"/>
                </a:solidFill>
                <a:latin typeface="Arial Black" panose="020B0A04020102020204" pitchFamily="34" charset="0"/>
              </a:rPr>
              <a:t>plaza de toros de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Caceres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2006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8228" y="5657671"/>
            <a:ext cx="9172228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3600" dirty="0">
                <a:solidFill>
                  <a:srgbClr val="FFFFCC"/>
                </a:solidFill>
                <a:latin typeface="Arial Black" panose="020B0A04020102020204" pitchFamily="34" charset="0"/>
              </a:rPr>
              <a:t>Verbroederen met Spaanse voetpelgrim in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Caceres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9056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00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8228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Galisteo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 versterkt bergdorpje</a:t>
            </a:r>
          </a:p>
        </p:txBody>
      </p:sp>
    </p:spTree>
    <p:extLst>
      <p:ext uri="{BB962C8B-B14F-4D97-AF65-F5344CB8AC3E}">
        <p14:creationId xmlns:p14="http://schemas.microsoft.com/office/powerpoint/2010/main" val="310369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35818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2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7631" y="0"/>
            <a:ext cx="5168738" cy="6858000"/>
          </a:xfrm>
          <a:prstGeom prst="rect">
            <a:avLst/>
          </a:prstGeom>
        </p:spPr>
      </p:pic>
      <p:sp>
        <p:nvSpPr>
          <p:cNvPr id="2" name="Tekstvak 1"/>
          <p:cNvSpPr txBox="1"/>
          <p:nvPr/>
        </p:nvSpPr>
        <p:spPr>
          <a:xfrm>
            <a:off x="2555776" y="71046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2800" dirty="0" smtClean="0">
                <a:solidFill>
                  <a:srgbClr val="FFFFCC"/>
                </a:solidFill>
                <a:latin typeface="Arial Black" panose="020B0A04020102020204" pitchFamily="34" charset="0"/>
              </a:rPr>
              <a:t>Via de la Plata</a:t>
            </a:r>
            <a:endParaRPr lang="nl-BE" sz="28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40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79024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8228" y="5657671"/>
            <a:ext cx="9172228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Met onze Albergue moeder Elena</a:t>
            </a:r>
          </a:p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Voor de start in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Carcabosso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20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8228" y="5657671"/>
            <a:ext cx="9172228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Arco de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Caparra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Symbool van de Zilverroute</a:t>
            </a:r>
          </a:p>
        </p:txBody>
      </p:sp>
    </p:spTree>
    <p:extLst>
      <p:ext uri="{BB962C8B-B14F-4D97-AF65-F5344CB8AC3E}">
        <p14:creationId xmlns:p14="http://schemas.microsoft.com/office/powerpoint/2010/main" val="366153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414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Over   de  Taag</a:t>
            </a:r>
          </a:p>
        </p:txBody>
      </p:sp>
    </p:spTree>
    <p:extLst>
      <p:ext uri="{BB962C8B-B14F-4D97-AF65-F5344CB8AC3E}">
        <p14:creationId xmlns:p14="http://schemas.microsoft.com/office/powerpoint/2010/main" val="383205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6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/>
          <p:cNvGrpSpPr/>
          <p:nvPr/>
        </p:nvGrpSpPr>
        <p:grpSpPr>
          <a:xfrm>
            <a:off x="4142" y="0"/>
            <a:ext cx="9171853" cy="6864732"/>
            <a:chOff x="-324544" y="0"/>
            <a:chExt cx="9500539" cy="6864732"/>
          </a:xfrm>
        </p:grpSpPr>
        <p:sp>
          <p:nvSpPr>
            <p:cNvPr id="70672" name="Rectangle 16" descr="Camino797"/>
            <p:cNvSpPr>
              <a:spLocks noChangeArrowheads="1"/>
            </p:cNvSpPr>
            <p:nvPr/>
          </p:nvSpPr>
          <p:spPr bwMode="auto">
            <a:xfrm>
              <a:off x="-324544" y="0"/>
              <a:ext cx="5163498" cy="3620332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FFFF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l-BE">
                <a:solidFill>
                  <a:srgbClr val="000000"/>
                </a:solidFill>
              </a:endParaRPr>
            </a:p>
          </p:txBody>
        </p:sp>
        <p:sp>
          <p:nvSpPr>
            <p:cNvPr id="70674" name="Rectangle 18" descr="queso"/>
            <p:cNvSpPr>
              <a:spLocks noChangeArrowheads="1"/>
            </p:cNvSpPr>
            <p:nvPr/>
          </p:nvSpPr>
          <p:spPr bwMode="auto">
            <a:xfrm>
              <a:off x="4074078" y="262"/>
              <a:ext cx="5101917" cy="361670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FFFF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l-BE">
                <a:solidFill>
                  <a:srgbClr val="000000"/>
                </a:solidFill>
              </a:endParaRPr>
            </a:p>
          </p:txBody>
        </p:sp>
        <p:sp>
          <p:nvSpPr>
            <p:cNvPr id="70675" name="Rectangle 19" descr="torta"/>
            <p:cNvSpPr>
              <a:spLocks noChangeArrowheads="1"/>
            </p:cNvSpPr>
            <p:nvPr/>
          </p:nvSpPr>
          <p:spPr bwMode="auto">
            <a:xfrm>
              <a:off x="-324544" y="3162779"/>
              <a:ext cx="5163498" cy="3701953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38100">
              <a:solidFill>
                <a:srgbClr val="FFFF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l-BE">
                <a:solidFill>
                  <a:srgbClr val="000000"/>
                </a:solidFill>
              </a:endParaRPr>
            </a:p>
          </p:txBody>
        </p:sp>
        <p:sp>
          <p:nvSpPr>
            <p:cNvPr id="70676" name="Rectangle 20" descr="jamon_iberico_de_bellota_jabugo_pata_negra_patanegra"/>
            <p:cNvSpPr>
              <a:spLocks noChangeArrowheads="1"/>
            </p:cNvSpPr>
            <p:nvPr/>
          </p:nvSpPr>
          <p:spPr bwMode="auto">
            <a:xfrm>
              <a:off x="4077538" y="3163302"/>
              <a:ext cx="5066462" cy="3694698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38100">
              <a:solidFill>
                <a:srgbClr val="FFFF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nl-BE">
                <a:solidFill>
                  <a:srgbClr val="000000"/>
                </a:solidFill>
              </a:endParaRPr>
            </a:p>
          </p:txBody>
        </p:sp>
      </p:grpSp>
      <p:sp>
        <p:nvSpPr>
          <p:cNvPr id="8" name="Tekstvak 7"/>
          <p:cNvSpPr txBox="1"/>
          <p:nvPr/>
        </p:nvSpPr>
        <p:spPr>
          <a:xfrm>
            <a:off x="414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Eten op de Via de la Plata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FF"/>
            </a:gs>
            <a:gs pos="100000">
              <a:srgbClr val="FFFFFF">
                <a:gamma/>
                <a:shade val="46275"/>
                <a:invGamma/>
              </a:srgb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4" name="Picture 4" descr="calzada de béjar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-28228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Calzada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de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Béjar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69201"/>
            <a:ext cx="9144000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414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Aankomst  in  Salamanca</a:t>
            </a:r>
          </a:p>
        </p:txBody>
      </p:sp>
    </p:spTree>
    <p:extLst>
      <p:ext uri="{BB962C8B-B14F-4D97-AF65-F5344CB8AC3E}">
        <p14:creationId xmlns:p14="http://schemas.microsoft.com/office/powerpoint/2010/main" val="253742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414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Plaza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Mayor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 Salamanca</a:t>
            </a:r>
          </a:p>
        </p:txBody>
      </p:sp>
    </p:spTree>
    <p:extLst>
      <p:ext uri="{BB962C8B-B14F-4D97-AF65-F5344CB8AC3E}">
        <p14:creationId xmlns:p14="http://schemas.microsoft.com/office/powerpoint/2010/main" val="364321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32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414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Catedral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   Salamanca</a:t>
            </a:r>
          </a:p>
        </p:txBody>
      </p:sp>
    </p:spTree>
    <p:extLst>
      <p:ext uri="{BB962C8B-B14F-4D97-AF65-F5344CB8AC3E}">
        <p14:creationId xmlns:p14="http://schemas.microsoft.com/office/powerpoint/2010/main" val="280908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 contras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25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Mijn fietsmaatjes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2005  zagen het  niet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zitten</a:t>
            </a:r>
            <a:endParaRPr lang="nl-BE" sz="8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94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ViaDeLaPlata%2039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330" y="0"/>
            <a:ext cx="9286850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-396552" y="6211669"/>
            <a:ext cx="9649072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Brug  over  de 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Duero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 in Zamora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2" descr="ViaDeLaPlata%203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613" cy="672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0707" name="WordArt 3"/>
          <p:cNvSpPr>
            <a:spLocks noChangeArrowheads="1" noChangeShapeType="1" noTextEdit="1"/>
          </p:cNvSpPr>
          <p:nvPr/>
        </p:nvSpPr>
        <p:spPr bwMode="auto">
          <a:xfrm>
            <a:off x="684213" y="5734050"/>
            <a:ext cx="4381500" cy="4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nl-BE" sz="2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La catedral de Zamora</a:t>
            </a:r>
          </a:p>
        </p:txBody>
      </p:sp>
      <p:pic>
        <p:nvPicPr>
          <p:cNvPr id="200708" name="Picture 4" descr="Zamora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vak 6"/>
          <p:cNvSpPr txBox="1"/>
          <p:nvPr/>
        </p:nvSpPr>
        <p:spPr>
          <a:xfrm>
            <a:off x="0" y="6211669"/>
            <a:ext cx="925252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de 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Duero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 in Zamora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14486" y="0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Dag 10  vertrekken  uit  Zamora</a:t>
            </a:r>
          </a:p>
        </p:txBody>
      </p:sp>
    </p:spTree>
    <p:extLst>
      <p:ext uri="{BB962C8B-B14F-4D97-AF65-F5344CB8AC3E}">
        <p14:creationId xmlns:p14="http://schemas.microsoft.com/office/powerpoint/2010/main" val="3450530001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414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Mee met het vee door 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Tabara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01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414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Hier doen ze de was nog zo…..</a:t>
            </a:r>
          </a:p>
        </p:txBody>
      </p:sp>
    </p:spTree>
    <p:extLst>
      <p:ext uri="{BB962C8B-B14F-4D97-AF65-F5344CB8AC3E}">
        <p14:creationId xmlns:p14="http://schemas.microsoft.com/office/powerpoint/2010/main" val="260160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10" name="Picture 2" descr="sanbria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538"/>
            <a:ext cx="9361040" cy="702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4142" y="5657671"/>
            <a:ext cx="9356898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Op dag 11 overnachten we in</a:t>
            </a:r>
          </a:p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Puebla de Sanabria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4" name="Picture 2" descr="sanabria hu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2" y="0"/>
            <a:ext cx="9324975" cy="699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-27211" y="5794196"/>
            <a:ext cx="9356898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Mooie straatjes in</a:t>
            </a:r>
          </a:p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Puebla de Sanabria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 descr="naar de tunne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59900" cy="701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414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Naar de tunnels van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Padornelo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Picture 2" descr="Ruta de la Plata 3730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82" name="Picture 2" descr="op de grens tussen castilla y galic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414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Grens tussen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Castilla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&amp;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Galicia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1470025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Dus  op  zoek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naar een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nieuwe 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fietsmaat</a:t>
            </a:r>
            <a:endParaRPr lang="nl-BE" sz="8000" dirty="0"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6500" y="5157192"/>
            <a:ext cx="419100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212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602" name="Picture 2" descr="albergue Vérin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5897"/>
            <a:ext cx="9144000" cy="683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414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Albergue dag 12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Vérin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22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106" name="Picture 2" descr="laz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414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Door de bergen van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Galicia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</a:p>
        </p:txBody>
      </p:sp>
    </p:spTree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02" name="Picture 2" descr="ViaDeLaPlata%205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1488" cy="702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414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Vilar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de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Barrio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 bergdorpje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394" name="Picture 2" descr="Ruta de la Plata 3910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414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Wegwijzers in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Galicia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</a:p>
        </p:txBody>
      </p: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562" name="Picture 2" descr="127 pl_ima_orense_sanfran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52536" y="-326986"/>
            <a:ext cx="94113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-14114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De mooie Albergue van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Ourence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  <p:sndAc>
          <p:stSnd>
            <p:snd r:embed="rId2" name="02 Rosario Flores - Flamenco (2).wav"/>
          </p:stSnd>
        </p:sndAc>
      </p:transition>
    </mc:Choice>
    <mc:Fallback xmlns="">
      <p:transition spd="slow" advClick="0" advTm="4000">
        <p:split orient="vert"/>
        <p:sndAc>
          <p:stSnd>
            <p:snd r:embed="rId4" name="02 Rosario Flores - Flamenco (2)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586" name="Picture 2" descr="ViaDeLaPlata%205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9540875" cy="715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801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Wandelen in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Ourence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47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994" name="Picture 2" descr="Ruta de la Plata 41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844088" cy="73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8012" y="6191250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Horreos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  (graanschuurtjes)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split orient="vert"/>
      </p:transition>
    </mc:Choice>
    <mc:Fallback xmlns="">
      <p:transition spd="slow" advClick="0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114" name="Picture 2" descr="Ruta de la Plata 4290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1750" y="0"/>
            <a:ext cx="91757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801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Pan de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Cea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con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Jamon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-180529" y="3933056"/>
            <a:ext cx="9505056" cy="1470025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De Vlaamse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Compostela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Genootschap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7800" dirty="0" smtClean="0">
                <a:latin typeface="Arial Black" panose="020B0A04020102020204" pitchFamily="34" charset="0"/>
              </a:rPr>
              <a:t>gaf de oplossing</a:t>
            </a:r>
            <a:r>
              <a:rPr lang="nl-BE" sz="8000" dirty="0" smtClean="0">
                <a:latin typeface="Arial Black" panose="020B0A04020102020204" pitchFamily="34" charset="0"/>
              </a:rPr>
              <a:t/>
            </a:r>
            <a:br>
              <a:rPr lang="nl-BE" sz="8000" dirty="0" smtClean="0">
                <a:latin typeface="Arial Black" panose="020B0A04020102020204" pitchFamily="34" charset="0"/>
              </a:rPr>
            </a:br>
            <a:endParaRPr lang="nl-BE" sz="8000" dirty="0"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2734" y="188640"/>
            <a:ext cx="2078532" cy="129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91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186" name="Picture 2" descr="131 pl_ima_oseira_mosteiro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914" y="-28446"/>
            <a:ext cx="9221154" cy="624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801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Monasterio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de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Oseira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71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7806" y="-1"/>
            <a:ext cx="4861932" cy="6211669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3009" y="0"/>
            <a:ext cx="4572001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801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Aankomst in Compostela</a:t>
            </a:r>
          </a:p>
        </p:txBody>
      </p:sp>
    </p:spTree>
    <p:extLst>
      <p:ext uri="{BB962C8B-B14F-4D97-AF65-F5344CB8AC3E}">
        <p14:creationId xmlns:p14="http://schemas.microsoft.com/office/powerpoint/2010/main" val="281009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801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Vrienden  voor  ‘t leven</a:t>
            </a:r>
          </a:p>
        </p:txBody>
      </p:sp>
    </p:spTree>
    <p:extLst>
      <p:ext uri="{BB962C8B-B14F-4D97-AF65-F5344CB8AC3E}">
        <p14:creationId xmlns:p14="http://schemas.microsoft.com/office/powerpoint/2010/main" val="81556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9712" y="13526"/>
            <a:ext cx="5040560" cy="6487297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1727684" y="6230296"/>
            <a:ext cx="529258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Pelgrims diploma</a:t>
            </a:r>
          </a:p>
        </p:txBody>
      </p:sp>
    </p:spTree>
    <p:extLst>
      <p:ext uri="{BB962C8B-B14F-4D97-AF65-F5344CB8AC3E}">
        <p14:creationId xmlns:p14="http://schemas.microsoft.com/office/powerpoint/2010/main" val="195644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Ruta de la Plata 514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0"/>
            <a:ext cx="4618036" cy="346352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8" descr="Ruta de la Plata 5080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4572000" cy="69609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13" descr="IMG_224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90139" y="3408077"/>
            <a:ext cx="4599897" cy="344992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8012" y="6211669"/>
            <a:ext cx="91722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Botafumeira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schouwspel 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Catedral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7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000">
        <p:split orient="vert"/>
      </p:transition>
    </mc:Choice>
    <mc:Fallback xmlns="">
      <p:transition spd="slow" advClick="0" advTm="8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ontenidos.educarex.es/mci/2004/44/Arte_romano/images/Caparra_arco_arcos_2_JPG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brightnessContrast bright="-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6384"/>
            <a:ext cx="9146790" cy="6864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hoek 2"/>
          <p:cNvSpPr/>
          <p:nvPr/>
        </p:nvSpPr>
        <p:spPr>
          <a:xfrm>
            <a:off x="-493240" y="908720"/>
            <a:ext cx="1017706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dirty="0">
                <a:solidFill>
                  <a:srgbClr val="FFFF66"/>
                </a:solidFill>
              </a:rPr>
              <a:t> </a:t>
            </a:r>
            <a:r>
              <a:rPr lang="nl-BE" sz="6600" dirty="0">
                <a:solidFill>
                  <a:srgbClr val="FFFF66"/>
                </a:solidFill>
                <a:latin typeface="Arial Black" panose="020B0A04020102020204" pitchFamily="34" charset="0"/>
              </a:rPr>
              <a:t>Einde</a:t>
            </a:r>
            <a:r>
              <a:rPr lang="nl-BE" sz="4800" dirty="0">
                <a:solidFill>
                  <a:srgbClr val="FFFF66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nl-BE" sz="6600" dirty="0">
                <a:solidFill>
                  <a:srgbClr val="FFFF66"/>
                </a:solidFill>
                <a:latin typeface="Arial Black" panose="020B0A04020102020204" pitchFamily="34" charset="0"/>
              </a:rPr>
              <a:t>Via de la Plata</a:t>
            </a:r>
          </a:p>
          <a:p>
            <a:pPr algn="ctr"/>
            <a:r>
              <a:rPr lang="nl-BE" sz="4800" dirty="0">
                <a:solidFill>
                  <a:srgbClr val="FFFF66"/>
                </a:solidFill>
                <a:latin typeface="Arial Black" panose="020B0A04020102020204" pitchFamily="34" charset="0"/>
              </a:rPr>
              <a:t>Sevilla</a:t>
            </a:r>
          </a:p>
          <a:p>
            <a:pPr algn="ctr"/>
            <a:r>
              <a:rPr lang="nl-BE" sz="4800" dirty="0">
                <a:solidFill>
                  <a:srgbClr val="FFFF66"/>
                </a:solidFill>
                <a:latin typeface="Arial Black" panose="020B0A04020102020204" pitchFamily="34" charset="0"/>
              </a:rPr>
              <a:t>Santiago de Compostela</a:t>
            </a:r>
          </a:p>
          <a:p>
            <a:pPr algn="ctr"/>
            <a:r>
              <a:rPr lang="nl-BE" sz="6600" dirty="0">
                <a:solidFill>
                  <a:srgbClr val="FFFF66"/>
                </a:solidFill>
                <a:latin typeface="Arial Black" panose="020B0A04020102020204" pitchFamily="34" charset="0"/>
              </a:rPr>
              <a:t>2006</a:t>
            </a:r>
          </a:p>
          <a:p>
            <a:pPr algn="ctr"/>
            <a:r>
              <a:rPr lang="nl-BE" sz="5400" dirty="0">
                <a:solidFill>
                  <a:srgbClr val="FFFF66"/>
                </a:solidFill>
                <a:latin typeface="Arial Black" panose="020B0A04020102020204" pitchFamily="34" charset="0"/>
              </a:rPr>
              <a:t>Antoine  &amp;  Bob</a:t>
            </a:r>
          </a:p>
        </p:txBody>
      </p:sp>
    </p:spTree>
    <p:extLst>
      <p:ext uri="{BB962C8B-B14F-4D97-AF65-F5344CB8AC3E}">
        <p14:creationId xmlns:p14="http://schemas.microsoft.com/office/powerpoint/2010/main" val="349552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516531" y="332656"/>
            <a:ext cx="1017706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Het verslag van de 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Zilverroute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kan je lezen op 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mijn blog</a:t>
            </a:r>
          </a:p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http://www.bloggen.be/zilverroute2006/</a:t>
            </a:r>
          </a:p>
        </p:txBody>
      </p:sp>
      <p:pic>
        <p:nvPicPr>
          <p:cNvPr id="26626" name="Picture 2" descr="Schelp image00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57600" y="4941168"/>
            <a:ext cx="1851102" cy="158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8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3000">
        <p14:reveal/>
      </p:transition>
    </mc:Choice>
    <mc:Fallback xmlns="">
      <p:transition spd="slow" advClick="0" advTm="2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143644" y="1124744"/>
            <a:ext cx="88924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6000" dirty="0">
                <a:solidFill>
                  <a:srgbClr val="FFFF66"/>
                </a:solidFill>
                <a:latin typeface="Arial Black" panose="020B0A04020102020204" pitchFamily="34" charset="0"/>
              </a:rPr>
              <a:t> </a:t>
            </a:r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2007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Langs de Groene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 Wegen naar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de Côte d’Azur 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Brugge à Nice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1450km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9206" y="127298"/>
            <a:ext cx="899888" cy="83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93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  <p:sndAc>
          <p:stSnd>
            <p:snd r:embed="rId3" name="01 Yves Montand - La bicyclette.wav"/>
          </p:stSnd>
        </p:sndAc>
      </p:transition>
    </mc:Choice>
    <mc:Fallback xmlns="">
      <p:transition spd="slow" advClick="0" advTm="6000">
        <p:fade/>
        <p:sndAc>
          <p:stSnd>
            <p:snd r:embed="rId5" name="01 Yves Montand - La bicyclett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8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8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8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8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8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8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8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8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8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8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8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8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8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8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8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8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8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516531" y="612844"/>
            <a:ext cx="1017706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Van  18 juni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tot 3 juli 2007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14 fietsdagen 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Van België naar 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Zuid Frankrijk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+/- 100km/dag</a:t>
            </a:r>
          </a:p>
        </p:txBody>
      </p:sp>
    </p:spTree>
    <p:extLst>
      <p:ext uri="{BB962C8B-B14F-4D97-AF65-F5344CB8AC3E}">
        <p14:creationId xmlns:p14="http://schemas.microsoft.com/office/powerpoint/2010/main" val="334011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7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7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7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7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7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7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7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7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7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7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7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7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7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7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2420888"/>
            <a:ext cx="9144000" cy="1470025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Een wildvreemde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fietser  uit 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Beveren-Waas</a:t>
            </a:r>
            <a:endParaRPr lang="nl-BE" sz="8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30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/>
          <p:cNvGrpSpPr/>
          <p:nvPr/>
        </p:nvGrpSpPr>
        <p:grpSpPr>
          <a:xfrm>
            <a:off x="-26867" y="-315416"/>
            <a:ext cx="9351395" cy="7416824"/>
            <a:chOff x="912232" y="203373"/>
            <a:chExt cx="7319537" cy="6451255"/>
          </a:xfrm>
        </p:grpSpPr>
        <p:pic>
          <p:nvPicPr>
            <p:cNvPr id="3" name="Afbeelding 2" descr="Afbeelding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2232" y="203373"/>
              <a:ext cx="7319537" cy="6451255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  <p:sp>
          <p:nvSpPr>
            <p:cNvPr id="4" name="Vrije vorm 3"/>
            <p:cNvSpPr/>
            <p:nvPr/>
          </p:nvSpPr>
          <p:spPr>
            <a:xfrm>
              <a:off x="3504978" y="2252546"/>
              <a:ext cx="821695" cy="3233854"/>
            </a:xfrm>
            <a:custGeom>
              <a:avLst/>
              <a:gdLst>
                <a:gd name="connsiteX0" fmla="*/ 554066 w 821695"/>
                <a:gd name="connsiteY0" fmla="*/ 0 h 3233854"/>
                <a:gd name="connsiteX1" fmla="*/ 565217 w 821695"/>
                <a:gd name="connsiteY1" fmla="*/ 156117 h 3233854"/>
                <a:gd name="connsiteX2" fmla="*/ 576368 w 821695"/>
                <a:gd name="connsiteY2" fmla="*/ 189571 h 3233854"/>
                <a:gd name="connsiteX3" fmla="*/ 587520 w 821695"/>
                <a:gd name="connsiteY3" fmla="*/ 557561 h 3233854"/>
                <a:gd name="connsiteX4" fmla="*/ 609822 w 821695"/>
                <a:gd name="connsiteY4" fmla="*/ 691376 h 3233854"/>
                <a:gd name="connsiteX5" fmla="*/ 576368 w 821695"/>
                <a:gd name="connsiteY5" fmla="*/ 880947 h 3233854"/>
                <a:gd name="connsiteX6" fmla="*/ 542915 w 821695"/>
                <a:gd name="connsiteY6" fmla="*/ 903249 h 3233854"/>
                <a:gd name="connsiteX7" fmla="*/ 520612 w 821695"/>
                <a:gd name="connsiteY7" fmla="*/ 970156 h 3233854"/>
                <a:gd name="connsiteX8" fmla="*/ 464856 w 821695"/>
                <a:gd name="connsiteY8" fmla="*/ 1182030 h 3233854"/>
                <a:gd name="connsiteX9" fmla="*/ 409100 w 821695"/>
                <a:gd name="connsiteY9" fmla="*/ 1460810 h 3233854"/>
                <a:gd name="connsiteX10" fmla="*/ 386798 w 821695"/>
                <a:gd name="connsiteY10" fmla="*/ 1505415 h 3233854"/>
                <a:gd name="connsiteX11" fmla="*/ 364495 w 821695"/>
                <a:gd name="connsiteY11" fmla="*/ 1583474 h 3233854"/>
                <a:gd name="connsiteX12" fmla="*/ 342193 w 821695"/>
                <a:gd name="connsiteY12" fmla="*/ 1717288 h 3233854"/>
                <a:gd name="connsiteX13" fmla="*/ 297588 w 821695"/>
                <a:gd name="connsiteY13" fmla="*/ 1784195 h 3233854"/>
                <a:gd name="connsiteX14" fmla="*/ 286437 w 821695"/>
                <a:gd name="connsiteY14" fmla="*/ 1828800 h 3233854"/>
                <a:gd name="connsiteX15" fmla="*/ 275285 w 821695"/>
                <a:gd name="connsiteY15" fmla="*/ 1973766 h 3233854"/>
                <a:gd name="connsiteX16" fmla="*/ 252983 w 821695"/>
                <a:gd name="connsiteY16" fmla="*/ 2018371 h 3233854"/>
                <a:gd name="connsiteX17" fmla="*/ 208378 w 821695"/>
                <a:gd name="connsiteY17" fmla="*/ 2074127 h 3233854"/>
                <a:gd name="connsiteX18" fmla="*/ 163773 w 821695"/>
                <a:gd name="connsiteY18" fmla="*/ 2163337 h 3233854"/>
                <a:gd name="connsiteX19" fmla="*/ 141471 w 821695"/>
                <a:gd name="connsiteY19" fmla="*/ 2207942 h 3233854"/>
                <a:gd name="connsiteX20" fmla="*/ 130320 w 821695"/>
                <a:gd name="connsiteY20" fmla="*/ 2252547 h 3233854"/>
                <a:gd name="connsiteX21" fmla="*/ 108017 w 821695"/>
                <a:gd name="connsiteY21" fmla="*/ 2330605 h 3233854"/>
                <a:gd name="connsiteX22" fmla="*/ 85715 w 821695"/>
                <a:gd name="connsiteY22" fmla="*/ 2620537 h 3233854"/>
                <a:gd name="connsiteX23" fmla="*/ 63412 w 821695"/>
                <a:gd name="connsiteY23" fmla="*/ 2698595 h 3233854"/>
                <a:gd name="connsiteX24" fmla="*/ 41110 w 821695"/>
                <a:gd name="connsiteY24" fmla="*/ 2720898 h 3233854"/>
                <a:gd name="connsiteX25" fmla="*/ 18807 w 821695"/>
                <a:gd name="connsiteY25" fmla="*/ 2787805 h 3233854"/>
                <a:gd name="connsiteX26" fmla="*/ 63412 w 821695"/>
                <a:gd name="connsiteY26" fmla="*/ 2821259 h 3233854"/>
                <a:gd name="connsiteX27" fmla="*/ 119168 w 821695"/>
                <a:gd name="connsiteY27" fmla="*/ 2843561 h 3233854"/>
                <a:gd name="connsiteX28" fmla="*/ 197227 w 821695"/>
                <a:gd name="connsiteY28" fmla="*/ 2865864 h 3233854"/>
                <a:gd name="connsiteX29" fmla="*/ 230681 w 821695"/>
                <a:gd name="connsiteY29" fmla="*/ 2888166 h 3233854"/>
                <a:gd name="connsiteX30" fmla="*/ 286437 w 821695"/>
                <a:gd name="connsiteY30" fmla="*/ 2899317 h 3233854"/>
                <a:gd name="connsiteX31" fmla="*/ 331042 w 821695"/>
                <a:gd name="connsiteY31" fmla="*/ 2910469 h 3233854"/>
                <a:gd name="connsiteX32" fmla="*/ 409100 w 821695"/>
                <a:gd name="connsiteY32" fmla="*/ 2943922 h 3233854"/>
                <a:gd name="connsiteX33" fmla="*/ 520612 w 821695"/>
                <a:gd name="connsiteY33" fmla="*/ 2966225 h 3233854"/>
                <a:gd name="connsiteX34" fmla="*/ 554066 w 821695"/>
                <a:gd name="connsiteY34" fmla="*/ 2977376 h 3233854"/>
                <a:gd name="connsiteX35" fmla="*/ 598671 w 821695"/>
                <a:gd name="connsiteY35" fmla="*/ 2988527 h 3233854"/>
                <a:gd name="connsiteX36" fmla="*/ 710183 w 821695"/>
                <a:gd name="connsiteY36" fmla="*/ 3044283 h 3233854"/>
                <a:gd name="connsiteX37" fmla="*/ 743637 w 821695"/>
                <a:gd name="connsiteY37" fmla="*/ 3066586 h 3233854"/>
                <a:gd name="connsiteX38" fmla="*/ 799393 w 821695"/>
                <a:gd name="connsiteY38" fmla="*/ 3100039 h 3233854"/>
                <a:gd name="connsiteX39" fmla="*/ 810544 w 821695"/>
                <a:gd name="connsiteY39" fmla="*/ 3200400 h 3233854"/>
                <a:gd name="connsiteX40" fmla="*/ 821695 w 821695"/>
                <a:gd name="connsiteY40" fmla="*/ 3233854 h 323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21695" h="3233854">
                  <a:moveTo>
                    <a:pt x="554066" y="0"/>
                  </a:moveTo>
                  <a:cubicBezTo>
                    <a:pt x="557783" y="52039"/>
                    <a:pt x="559121" y="104303"/>
                    <a:pt x="565217" y="156117"/>
                  </a:cubicBezTo>
                  <a:cubicBezTo>
                    <a:pt x="566590" y="167791"/>
                    <a:pt x="575716" y="177835"/>
                    <a:pt x="576368" y="189571"/>
                  </a:cubicBezTo>
                  <a:cubicBezTo>
                    <a:pt x="583175" y="312102"/>
                    <a:pt x="579357" y="435113"/>
                    <a:pt x="587520" y="557561"/>
                  </a:cubicBezTo>
                  <a:cubicBezTo>
                    <a:pt x="590528" y="602681"/>
                    <a:pt x="609822" y="691376"/>
                    <a:pt x="609822" y="691376"/>
                  </a:cubicBezTo>
                  <a:cubicBezTo>
                    <a:pt x="606088" y="739920"/>
                    <a:pt x="617364" y="831752"/>
                    <a:pt x="576368" y="880947"/>
                  </a:cubicBezTo>
                  <a:cubicBezTo>
                    <a:pt x="567788" y="891243"/>
                    <a:pt x="554066" y="895815"/>
                    <a:pt x="542915" y="903249"/>
                  </a:cubicBezTo>
                  <a:cubicBezTo>
                    <a:pt x="535481" y="925551"/>
                    <a:pt x="526314" y="947349"/>
                    <a:pt x="520612" y="970156"/>
                  </a:cubicBezTo>
                  <a:cubicBezTo>
                    <a:pt x="473156" y="1159980"/>
                    <a:pt x="495392" y="1090418"/>
                    <a:pt x="464856" y="1182030"/>
                  </a:cubicBezTo>
                  <a:cubicBezTo>
                    <a:pt x="441393" y="1451860"/>
                    <a:pt x="513957" y="1390907"/>
                    <a:pt x="409100" y="1460810"/>
                  </a:cubicBezTo>
                  <a:cubicBezTo>
                    <a:pt x="401666" y="1475678"/>
                    <a:pt x="393346" y="1490136"/>
                    <a:pt x="386798" y="1505415"/>
                  </a:cubicBezTo>
                  <a:cubicBezTo>
                    <a:pt x="377197" y="1527818"/>
                    <a:pt x="370156" y="1560831"/>
                    <a:pt x="364495" y="1583474"/>
                  </a:cubicBezTo>
                  <a:cubicBezTo>
                    <a:pt x="362448" y="1601896"/>
                    <a:pt x="360355" y="1684596"/>
                    <a:pt x="342193" y="1717288"/>
                  </a:cubicBezTo>
                  <a:cubicBezTo>
                    <a:pt x="329176" y="1740719"/>
                    <a:pt x="297588" y="1784195"/>
                    <a:pt x="297588" y="1784195"/>
                  </a:cubicBezTo>
                  <a:cubicBezTo>
                    <a:pt x="293871" y="1799063"/>
                    <a:pt x="288228" y="1813579"/>
                    <a:pt x="286437" y="1828800"/>
                  </a:cubicBezTo>
                  <a:cubicBezTo>
                    <a:pt x="280774" y="1876933"/>
                    <a:pt x="283708" y="1926039"/>
                    <a:pt x="275285" y="1973766"/>
                  </a:cubicBezTo>
                  <a:cubicBezTo>
                    <a:pt x="272396" y="1990136"/>
                    <a:pt x="261230" y="2003938"/>
                    <a:pt x="252983" y="2018371"/>
                  </a:cubicBezTo>
                  <a:cubicBezTo>
                    <a:pt x="234226" y="2051196"/>
                    <a:pt x="232802" y="2049704"/>
                    <a:pt x="208378" y="2074127"/>
                  </a:cubicBezTo>
                  <a:cubicBezTo>
                    <a:pt x="182751" y="2151008"/>
                    <a:pt x="202699" y="2124411"/>
                    <a:pt x="163773" y="2163337"/>
                  </a:cubicBezTo>
                  <a:cubicBezTo>
                    <a:pt x="156339" y="2178205"/>
                    <a:pt x="147308" y="2192377"/>
                    <a:pt x="141471" y="2207942"/>
                  </a:cubicBezTo>
                  <a:cubicBezTo>
                    <a:pt x="136090" y="2222292"/>
                    <a:pt x="134353" y="2237761"/>
                    <a:pt x="130320" y="2252547"/>
                  </a:cubicBezTo>
                  <a:cubicBezTo>
                    <a:pt x="123200" y="2278654"/>
                    <a:pt x="115451" y="2304586"/>
                    <a:pt x="108017" y="2330605"/>
                  </a:cubicBezTo>
                  <a:cubicBezTo>
                    <a:pt x="79100" y="2533027"/>
                    <a:pt x="119139" y="2236173"/>
                    <a:pt x="85715" y="2620537"/>
                  </a:cubicBezTo>
                  <a:cubicBezTo>
                    <a:pt x="85221" y="2626219"/>
                    <a:pt x="69049" y="2689200"/>
                    <a:pt x="63412" y="2698595"/>
                  </a:cubicBezTo>
                  <a:cubicBezTo>
                    <a:pt x="58003" y="2707610"/>
                    <a:pt x="48544" y="2713464"/>
                    <a:pt x="41110" y="2720898"/>
                  </a:cubicBezTo>
                  <a:cubicBezTo>
                    <a:pt x="33676" y="2743200"/>
                    <a:pt x="0" y="2773700"/>
                    <a:pt x="18807" y="2787805"/>
                  </a:cubicBezTo>
                  <a:cubicBezTo>
                    <a:pt x="33675" y="2798956"/>
                    <a:pt x="47165" y="2812233"/>
                    <a:pt x="63412" y="2821259"/>
                  </a:cubicBezTo>
                  <a:cubicBezTo>
                    <a:pt x="80910" y="2830980"/>
                    <a:pt x="100426" y="2836533"/>
                    <a:pt x="119168" y="2843561"/>
                  </a:cubicBezTo>
                  <a:cubicBezTo>
                    <a:pt x="151171" y="2855562"/>
                    <a:pt x="162067" y="2857074"/>
                    <a:pt x="197227" y="2865864"/>
                  </a:cubicBezTo>
                  <a:cubicBezTo>
                    <a:pt x="208378" y="2873298"/>
                    <a:pt x="218132" y="2883460"/>
                    <a:pt x="230681" y="2888166"/>
                  </a:cubicBezTo>
                  <a:cubicBezTo>
                    <a:pt x="248428" y="2894821"/>
                    <a:pt x="267935" y="2895205"/>
                    <a:pt x="286437" y="2899317"/>
                  </a:cubicBezTo>
                  <a:cubicBezTo>
                    <a:pt x="301398" y="2902642"/>
                    <a:pt x="316306" y="2906259"/>
                    <a:pt x="331042" y="2910469"/>
                  </a:cubicBezTo>
                  <a:cubicBezTo>
                    <a:pt x="408577" y="2932623"/>
                    <a:pt x="313942" y="2908237"/>
                    <a:pt x="409100" y="2943922"/>
                  </a:cubicBezTo>
                  <a:cubicBezTo>
                    <a:pt x="441423" y="2956043"/>
                    <a:pt x="489066" y="2959215"/>
                    <a:pt x="520612" y="2966225"/>
                  </a:cubicBezTo>
                  <a:cubicBezTo>
                    <a:pt x="532087" y="2968775"/>
                    <a:pt x="542764" y="2974147"/>
                    <a:pt x="554066" y="2977376"/>
                  </a:cubicBezTo>
                  <a:cubicBezTo>
                    <a:pt x="568802" y="2981586"/>
                    <a:pt x="583803" y="2984810"/>
                    <a:pt x="598671" y="2988527"/>
                  </a:cubicBezTo>
                  <a:cubicBezTo>
                    <a:pt x="678330" y="3041633"/>
                    <a:pt x="639574" y="3026631"/>
                    <a:pt x="710183" y="3044283"/>
                  </a:cubicBezTo>
                  <a:cubicBezTo>
                    <a:pt x="721334" y="3051717"/>
                    <a:pt x="732272" y="3059483"/>
                    <a:pt x="743637" y="3066586"/>
                  </a:cubicBezTo>
                  <a:cubicBezTo>
                    <a:pt x="762016" y="3078073"/>
                    <a:pt x="789700" y="3080653"/>
                    <a:pt x="799393" y="3100039"/>
                  </a:cubicBezTo>
                  <a:cubicBezTo>
                    <a:pt x="814446" y="3130145"/>
                    <a:pt x="805011" y="3167198"/>
                    <a:pt x="810544" y="3200400"/>
                  </a:cubicBezTo>
                  <a:cubicBezTo>
                    <a:pt x="812476" y="3211995"/>
                    <a:pt x="821695" y="3233854"/>
                    <a:pt x="821695" y="3233854"/>
                  </a:cubicBezTo>
                </a:path>
              </a:pathLst>
            </a:cu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BE">
                <a:solidFill>
                  <a:prstClr val="black"/>
                </a:solidFill>
              </a:endParaRPr>
            </a:p>
          </p:txBody>
        </p:sp>
        <p:sp>
          <p:nvSpPr>
            <p:cNvPr id="5" name="Tekstvak 4"/>
            <p:cNvSpPr txBox="1"/>
            <p:nvPr/>
          </p:nvSpPr>
          <p:spPr>
            <a:xfrm>
              <a:off x="4429124" y="4929198"/>
              <a:ext cx="1285884" cy="508645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nl-BE" sz="3200" dirty="0">
                  <a:solidFill>
                    <a:srgbClr val="FF0000"/>
                  </a:solidFill>
                </a:rPr>
                <a:t>  </a:t>
              </a:r>
              <a:r>
                <a:rPr lang="nl-BE" sz="3200" b="1" dirty="0">
                  <a:solidFill>
                    <a:prstClr val="black"/>
                  </a:solidFill>
                  <a:latin typeface="Arial Black" panose="020B0A04020102020204" pitchFamily="34" charset="0"/>
                </a:rPr>
                <a:t>Nice</a:t>
              </a:r>
            </a:p>
          </p:txBody>
        </p:sp>
        <p:sp>
          <p:nvSpPr>
            <p:cNvPr id="6" name="Tekstvak 5"/>
            <p:cNvSpPr txBox="1"/>
            <p:nvPr/>
          </p:nvSpPr>
          <p:spPr>
            <a:xfrm>
              <a:off x="2093939" y="1249935"/>
              <a:ext cx="896145" cy="508645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nl-BE" sz="3200" dirty="0">
                  <a:solidFill>
                    <a:srgbClr val="FF0000"/>
                  </a:solidFill>
                </a:rPr>
                <a:t> </a:t>
              </a:r>
              <a:r>
                <a:rPr lang="nl-BE" sz="1600" dirty="0">
                  <a:solidFill>
                    <a:prstClr val="black"/>
                  </a:solidFill>
                  <a:latin typeface="Arial Black" panose="020B0A04020102020204" pitchFamily="34" charset="0"/>
                </a:rPr>
                <a:t>Brugge</a:t>
              </a:r>
            </a:p>
          </p:txBody>
        </p:sp>
        <p:sp>
          <p:nvSpPr>
            <p:cNvPr id="7" name="Tekstvak 6"/>
            <p:cNvSpPr txBox="1"/>
            <p:nvPr/>
          </p:nvSpPr>
          <p:spPr>
            <a:xfrm>
              <a:off x="4081530" y="1451226"/>
              <a:ext cx="1285884" cy="508645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nl-BE" sz="3200" dirty="0">
                  <a:solidFill>
                    <a:srgbClr val="FF0000"/>
                  </a:solidFill>
                </a:rPr>
                <a:t> </a:t>
              </a:r>
              <a:r>
                <a:rPr lang="nl-BE" sz="3200" b="1" dirty="0">
                  <a:solidFill>
                    <a:prstClr val="black"/>
                  </a:solidFill>
                  <a:latin typeface="Arial Black" panose="020B0A04020102020204" pitchFamily="34" charset="0"/>
                </a:rPr>
                <a:t>Arlon</a:t>
              </a:r>
            </a:p>
          </p:txBody>
        </p:sp>
      </p:grpSp>
      <p:sp>
        <p:nvSpPr>
          <p:cNvPr id="8" name="Stroomdiagram: Verbindingslijn 7"/>
          <p:cNvSpPr/>
          <p:nvPr/>
        </p:nvSpPr>
        <p:spPr>
          <a:xfrm flipV="1">
            <a:off x="3563898" y="1621207"/>
            <a:ext cx="472921" cy="482252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prstClr val="white"/>
              </a:solidFill>
            </a:endParaRPr>
          </a:p>
        </p:txBody>
      </p:sp>
      <p:sp>
        <p:nvSpPr>
          <p:cNvPr id="9" name="Stroomdiagram: Verbindingslijn 8"/>
          <p:cNvSpPr/>
          <p:nvPr/>
        </p:nvSpPr>
        <p:spPr>
          <a:xfrm flipV="1">
            <a:off x="4074950" y="5524941"/>
            <a:ext cx="457745" cy="466777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prstClr val="white"/>
              </a:solidFill>
            </a:endParaRPr>
          </a:p>
        </p:txBody>
      </p:sp>
      <p:sp>
        <p:nvSpPr>
          <p:cNvPr id="10" name="Stroomdiagram: Verbindingslijn 9"/>
          <p:cNvSpPr/>
          <p:nvPr/>
        </p:nvSpPr>
        <p:spPr>
          <a:xfrm flipV="1">
            <a:off x="2627784" y="1273115"/>
            <a:ext cx="391176" cy="398894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12" name="Rechte verbindingslijn 11"/>
          <p:cNvCxnSpPr/>
          <p:nvPr/>
        </p:nvCxnSpPr>
        <p:spPr>
          <a:xfrm>
            <a:off x="2823372" y="1472562"/>
            <a:ext cx="1122690" cy="389771"/>
          </a:xfrm>
          <a:prstGeom prst="line">
            <a:avLst/>
          </a:prstGeom>
          <a:ln w="508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3" descr="C:\Documents and Settings\Bob\Local Settings\Temporary Internet Files\Content.IE5\U7WCV2U4\MCj04134980000[1].wm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527331" flipV="1">
            <a:off x="3156313" y="1222748"/>
            <a:ext cx="558238" cy="499629"/>
          </a:xfrm>
          <a:prstGeom prst="rect">
            <a:avLst/>
          </a:prstGeom>
          <a:noFill/>
        </p:spPr>
      </p:pic>
      <p:pic>
        <p:nvPicPr>
          <p:cNvPr id="1026" name="Picture 2" descr="C:\Users\eigenaar\AppData\Local\Microsoft\Windows\Temporary Internet Files\Content.IE5\0EWVD9LX\bike-307774_640[1]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5432" y="3580660"/>
            <a:ext cx="722090" cy="63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hthoek 18"/>
          <p:cNvSpPr/>
          <p:nvPr/>
        </p:nvSpPr>
        <p:spPr>
          <a:xfrm>
            <a:off x="6372200" y="0"/>
            <a:ext cx="2771800" cy="1754326"/>
          </a:xfrm>
          <a:prstGeom prst="rect">
            <a:avLst/>
          </a:prstGeom>
          <a:solidFill>
            <a:srgbClr val="FFFF6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nl-BE" dirty="0">
                <a:solidFill>
                  <a:prstClr val="black"/>
                </a:solidFill>
                <a:latin typeface="Arial Black" panose="020B0A04020102020204" pitchFamily="34" charset="0"/>
              </a:rPr>
              <a:t>2007</a:t>
            </a:r>
          </a:p>
          <a:p>
            <a:pPr algn="ctr"/>
            <a:r>
              <a:rPr lang="nl-BE" dirty="0">
                <a:solidFill>
                  <a:prstClr val="black"/>
                </a:solidFill>
                <a:latin typeface="Arial Black" panose="020B0A04020102020204" pitchFamily="34" charset="0"/>
              </a:rPr>
              <a:t>Langs de Groene</a:t>
            </a:r>
          </a:p>
          <a:p>
            <a:pPr algn="ctr"/>
            <a:r>
              <a:rPr lang="nl-BE" dirty="0">
                <a:solidFill>
                  <a:prstClr val="black"/>
                </a:solidFill>
                <a:latin typeface="Arial Black" panose="020B0A04020102020204" pitchFamily="34" charset="0"/>
              </a:rPr>
              <a:t> Wegen naar</a:t>
            </a:r>
          </a:p>
          <a:p>
            <a:pPr algn="ctr"/>
            <a:r>
              <a:rPr lang="nl-BE" dirty="0">
                <a:solidFill>
                  <a:prstClr val="black"/>
                </a:solidFill>
                <a:latin typeface="Arial Black" panose="020B0A04020102020204" pitchFamily="34" charset="0"/>
              </a:rPr>
              <a:t>de Côte d’Azur </a:t>
            </a:r>
          </a:p>
          <a:p>
            <a:pPr algn="ctr"/>
            <a:r>
              <a:rPr lang="nl-BE" dirty="0">
                <a:solidFill>
                  <a:prstClr val="black"/>
                </a:solidFill>
                <a:latin typeface="Arial Black" panose="020B0A04020102020204" pitchFamily="34" charset="0"/>
              </a:rPr>
              <a:t>Brugge à Nice</a:t>
            </a:r>
          </a:p>
          <a:p>
            <a:pPr algn="ctr"/>
            <a:r>
              <a:rPr lang="nl-BE" dirty="0">
                <a:solidFill>
                  <a:prstClr val="black"/>
                </a:solidFill>
                <a:latin typeface="Arial Black" panose="020B0A04020102020204" pitchFamily="34" charset="0"/>
              </a:rPr>
              <a:t>1450km</a:t>
            </a:r>
          </a:p>
        </p:txBody>
      </p:sp>
      <p:sp>
        <p:nvSpPr>
          <p:cNvPr id="11" name="PIJL-OMLAAG 10"/>
          <p:cNvSpPr/>
          <p:nvPr/>
        </p:nvSpPr>
        <p:spPr>
          <a:xfrm>
            <a:off x="4858526" y="2485603"/>
            <a:ext cx="483620" cy="115212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19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split orient="vert"/>
      </p:transition>
    </mc:Choice>
    <mc:Fallback xmlns="">
      <p:transition spd="slow" advClick="0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5.92593E-6 C 0.00747 0.00325 0.01476 0.00857 0.02223 0.01112 C 0.03039 0.01853 0.04063 0.01899 0.05 0.02223 C 0.05695 0.02848 0.06407 0.03288 0.07084 0.0389 C 0.07414 0.05209 0.07119 0.04792 0.07778 0.05371 C 0.08264 0.0632 0.09028 0.06505 0.09862 0.06667 C 0.10851 0.07107 0.10452 0.06829 0.11112 0.07408 C 0.11303 0.07339 0.11598 0.07454 0.11667 0.07223 C 0.1198 0.06135 0.11563 0.0595 0.11112 0.05556 C 0.11025 0.05741 0.10851 0.0588 0.10834 0.06112 C 0.10799 0.06459 0.11025 0.08079 0.11389 0.08334 C 0.11737 0.08566 0.125 0.08704 0.125 0.08704 C 0.12605 0.09098 0.1283 0.09422 0.12917 0.09816 C 0.13403 0.11991 0.12709 0.10417 0.13334 0.11667 C 0.13299 0.14839 0.14792 0.22501 0.12223 0.25927 C 0.12119 0.27107 0.11945 0.28149 0.11667 0.2926 C 0.11528 0.30556 0.11563 0.31876 0.11389 0.33149 C 0.11285 0.3389 0.10087 0.35024 0.09862 0.35927 C 0.09532 0.37269 0.09323 0.38589 0.09167 0.40001 C 0.09063 0.42246 0.09167 0.44376 0.07362 0.45186 C 0.07101 0.45695 0.06858 0.46297 0.06667 0.46853 C 0.06546 0.472 0.06389 0.47964 0.06389 0.47964 C 0.06702 0.49584 0.06598 0.52732 0.05834 0.5426 C 0.05816 0.54422 0.05521 0.55811 0.05834 0.56112 C 0.06181 0.56436 0.06684 0.56297 0.07084 0.56482 C 0.07414 0.57802 0.07119 0.57385 0.07778 0.57964 C 0.08577 0.59561 0.07518 0.57686 0.08473 0.58704 C 0.08612 0.58843 0.08612 0.59121 0.0875 0.5926 C 0.08924 0.59445 0.09983 0.5963 0.1 0.5963 C 0.11042 0.59931 0.11546 0.6007 0.12778 0.60186 C 0.13785 0.61089 0.16389 0.60927 0.16389 0.60927 C 0.16719 0.62223 0.16632 0.63288 0.16528 0.6463 C 0.15643 0.64237 0.16007 0.63404 0.16112 0.62223 C 0.16754 0.62779 0.17119 0.63288 0.16528 0.64075 " pathEditMode="relative" ptsTypes="fffffffffffffffffffffffffffffffffA">
                                      <p:cBhvr>
                                        <p:cTn id="6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1934594" y="186006"/>
            <a:ext cx="52245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4000" dirty="0">
                <a:solidFill>
                  <a:prstClr val="black"/>
                </a:solidFill>
                <a:latin typeface="Arial Black" panose="020B0A04020102020204" pitchFamily="34" charset="0"/>
              </a:rPr>
              <a:t>de Bende van Bob</a:t>
            </a:r>
            <a:endParaRPr lang="nl-BE" sz="4000" dirty="0">
              <a:solidFill>
                <a:prstClr val="black"/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     Pol      Bob    Hugo     Robert</a:t>
            </a:r>
            <a:endParaRPr lang="nl-BE" sz="40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53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split orient="vert"/>
      </p:transition>
    </mc:Choice>
    <mc:Fallback xmlns="">
      <p:transition spd="slow" advClick="0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  <a14:imgEffect>
                      <a14:brightnessContrast brigh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-756592" y="6150114"/>
            <a:ext cx="10513168" cy="70788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     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Met de trein van Brugge naar Arlon</a:t>
            </a:r>
            <a:endParaRPr lang="nl-BE" sz="36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07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509" y="-9382"/>
            <a:ext cx="9156509" cy="6867382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-12510" y="6088559"/>
            <a:ext cx="9156509" cy="76944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   </a:t>
            </a:r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Start aan het station Arlon</a:t>
            </a:r>
            <a:endParaRPr lang="nl-BE" sz="44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1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000">
        <p:split orient="vert"/>
      </p:transition>
    </mc:Choice>
    <mc:Fallback xmlns="">
      <p:transition spd="slow" advClick="0" advTm="8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566"/>
            <a:ext cx="9144000" cy="6875565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     </a:t>
            </a:r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Start dag 2 Thionville naar Chateau-</a:t>
            </a:r>
            <a:r>
              <a:rPr lang="nl-BE" sz="4400" dirty="0" err="1">
                <a:solidFill>
                  <a:srgbClr val="FFFFCC"/>
                </a:solidFill>
                <a:latin typeface="Arial Black" panose="020B0A04020102020204" pitchFamily="34" charset="0"/>
              </a:rPr>
              <a:t>Salins</a:t>
            </a:r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  <a:endParaRPr lang="nl-BE" sz="44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60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111329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-252536" y="6083620"/>
            <a:ext cx="9548936" cy="76944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   Atoomcentrale van </a:t>
            </a:r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Cattenom</a:t>
            </a:r>
            <a:endParaRPr lang="nl-BE" sz="44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24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6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Verbroedering op voetbalveld van Coucelles-Chaussy</a:t>
            </a:r>
            <a:endParaRPr lang="nl-BE" sz="44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40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0" y="6150114"/>
            <a:ext cx="9468544" cy="70788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   Start dag 3 in Chateau-</a:t>
            </a:r>
            <a:r>
              <a:rPr lang="nl-BE" sz="4000" dirty="0" err="1">
                <a:solidFill>
                  <a:srgbClr val="FFFFCC"/>
                </a:solidFill>
                <a:latin typeface="Arial Black" panose="020B0A04020102020204" pitchFamily="34" charset="0"/>
              </a:rPr>
              <a:t>Salins</a:t>
            </a:r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  <a:endParaRPr lang="nl-BE" sz="40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97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070601_0151%20chateau%20de%20Luneville,%20Frankrijk[1]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" y="11038"/>
            <a:ext cx="9143628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hoek 3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   Chateau de Lunéville</a:t>
            </a:r>
            <a:endParaRPr lang="nl-BE" sz="40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767068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150114"/>
            <a:ext cx="9144000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   </a:t>
            </a:r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Terrasje in Lunéville</a:t>
            </a:r>
            <a:endParaRPr lang="nl-BE" sz="4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25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-180528" y="3717032"/>
            <a:ext cx="9900592" cy="1470025"/>
          </a:xfrm>
        </p:spPr>
        <p:txBody>
          <a:bodyPr>
            <a:noAutofit/>
          </a:bodyPr>
          <a:lstStyle/>
          <a:p>
            <a:r>
              <a:rPr lang="nl-BE" sz="7200" dirty="0" smtClean="0">
                <a:latin typeface="Arial Black" panose="020B0A04020102020204" pitchFamily="34" charset="0"/>
              </a:rPr>
              <a:t>Antoine</a:t>
            </a:r>
            <a:br>
              <a:rPr lang="nl-BE" sz="7200" dirty="0" smtClean="0">
                <a:latin typeface="Arial Black" panose="020B0A04020102020204" pitchFamily="34" charset="0"/>
              </a:rPr>
            </a:br>
            <a:r>
              <a:rPr lang="nl-BE" sz="7200" dirty="0" smtClean="0">
                <a:latin typeface="Arial Black" panose="020B0A04020102020204" pitchFamily="34" charset="0"/>
              </a:rPr>
              <a:t>werd mijn</a:t>
            </a:r>
            <a:br>
              <a:rPr lang="nl-BE" sz="7200" dirty="0" smtClean="0">
                <a:latin typeface="Arial Black" panose="020B0A04020102020204" pitchFamily="34" charset="0"/>
              </a:rPr>
            </a:br>
            <a:r>
              <a:rPr lang="nl-BE" sz="7200" dirty="0" smtClean="0">
                <a:latin typeface="Arial Black" panose="020B0A04020102020204" pitchFamily="34" charset="0"/>
              </a:rPr>
              <a:t>Compagnon voor</a:t>
            </a:r>
            <a:r>
              <a:rPr lang="nl-BE" sz="8000" dirty="0" smtClean="0">
                <a:latin typeface="Arial Black" panose="020B0A04020102020204" pitchFamily="34" charset="0"/>
              </a:rPr>
              <a:t/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6000" dirty="0" smtClean="0">
                <a:latin typeface="Arial Black" panose="020B0A04020102020204" pitchFamily="34" charset="0"/>
              </a:rPr>
              <a:t>Sevilla - Compostela</a:t>
            </a:r>
            <a:br>
              <a:rPr lang="nl-BE" sz="6000" dirty="0" smtClean="0">
                <a:latin typeface="Arial Black" panose="020B0A04020102020204" pitchFamily="34" charset="0"/>
              </a:rPr>
            </a:br>
            <a:endParaRPr lang="nl-BE" sz="6000" dirty="0">
              <a:latin typeface="Arial Black" panose="020B0A04020102020204" pitchFamily="34" charset="0"/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57804" y="167640"/>
            <a:ext cx="1628393" cy="172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87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078682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0" y="6150114"/>
            <a:ext cx="9144000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   </a:t>
            </a:r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Dutje doen na picknick</a:t>
            </a:r>
            <a:endParaRPr lang="nl-BE" sz="4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84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48" y="0"/>
            <a:ext cx="9142512" cy="6397452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027003"/>
            <a:ext cx="9144000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   </a:t>
            </a:r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Vaugécourt bergop</a:t>
            </a:r>
            <a:endParaRPr lang="nl-BE" sz="4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19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8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1398"/>
            <a:ext cx="9144000" cy="5553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-15255" y="5657671"/>
            <a:ext cx="9144000" cy="120032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Start in de regen dag 4 </a:t>
            </a:r>
          </a:p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B&amp;B Madame Cossin   Darnieulles</a:t>
            </a:r>
            <a:endParaRPr lang="nl-BE" sz="36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94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027003"/>
            <a:ext cx="9144000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Ravitaillement in de regen</a:t>
            </a:r>
            <a:endParaRPr lang="nl-BE" sz="4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12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4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6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027003"/>
            <a:ext cx="9144000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Kledij drogen op de kamer</a:t>
            </a:r>
            <a:endParaRPr lang="nl-BE" sz="4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3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12845"/>
            <a:ext cx="9144000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027003"/>
            <a:ext cx="9144000" cy="92333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Souperen </a:t>
            </a:r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Port-sur-Saône</a:t>
            </a:r>
            <a:endParaRPr lang="nl-BE" sz="4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49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8000">
        <p14:prism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9144000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027003"/>
            <a:ext cx="9144000" cy="92333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Start in  </a:t>
            </a:r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Port-sur-Saône</a:t>
            </a:r>
            <a:endParaRPr lang="nl-BE" sz="4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72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  <p:sndAc>
          <p:stSnd>
            <p:snd r:embed="rId2" name="02 Joe_Dassin_Salut.wav"/>
          </p:stSnd>
        </p:sndAc>
      </p:transition>
    </mc:Choice>
    <mc:Fallback xmlns="">
      <p:transition spd="slow" advClick="0" advTm="3000">
        <p:fade/>
        <p:sndAc>
          <p:stSnd>
            <p:snd r:embed="rId4" name="02 Joe_Dassin_Salut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69227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027003"/>
            <a:ext cx="9144000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De broertjes Watelle</a:t>
            </a:r>
            <a:endParaRPr lang="nl-BE" sz="4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72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Picknick op een toevallig terrasje</a:t>
            </a:r>
            <a:endParaRPr lang="nl-BE" sz="36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27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1470025"/>
          </a:xfrm>
        </p:spPr>
        <p:txBody>
          <a:bodyPr>
            <a:norm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Wie zijn wij ?</a:t>
            </a:r>
            <a:endParaRPr lang="nl-BE" sz="8000" dirty="0">
              <a:latin typeface="Arial Black" panose="020B0A04020102020204" pitchFamily="34" charset="0"/>
            </a:endParaRPr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>
          <a:xfrm>
            <a:off x="-13568" y="2924944"/>
            <a:ext cx="9144000" cy="1728192"/>
          </a:xfrm>
        </p:spPr>
        <p:txBody>
          <a:bodyPr>
            <a:normAutofit/>
          </a:bodyPr>
          <a:lstStyle/>
          <a:p>
            <a:r>
              <a:rPr lang="nl-BE" sz="6600" dirty="0" smtClean="0">
                <a:latin typeface="Arial Black" panose="020B0A04020102020204" pitchFamily="34" charset="0"/>
              </a:rPr>
              <a:t>De Bende van Bob</a:t>
            </a:r>
            <a:endParaRPr lang="nl-BE" sz="6600" dirty="0">
              <a:latin typeface="Arial Black" panose="020B0A04020102020204" pitchFamily="34" charset="0"/>
            </a:endParaRPr>
          </a:p>
        </p:txBody>
      </p:sp>
      <p:sp>
        <p:nvSpPr>
          <p:cNvPr id="2" name="AutoShape 2" descr="Afbeeldingsresultaat voor de bende van bo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1334" y="4221088"/>
            <a:ext cx="6957531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39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  <p:sndAc>
          <p:stSnd>
            <p:snd r:embed="rId2" name="deel 1 Franz Danzi,  Concierto para fagot y orquesta wav.wav"/>
          </p:stSnd>
        </p:sndAc>
      </p:transition>
    </mc:Choice>
    <mc:Fallback xmlns="">
      <p:transition spd="med" advClick="0" advTm="5000">
        <p:fade/>
        <p:sndAc>
          <p:stSnd>
            <p:snd r:embed="rId4" name="deel 1 Franz Danzi,  Concierto para fagot y orquesta wav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632" y="85408"/>
            <a:ext cx="6362794" cy="6741368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280" y="5715000"/>
            <a:ext cx="9144000" cy="11430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nl-BE" sz="5400" dirty="0" smtClean="0">
                <a:latin typeface="Arial Black" panose="020B0A04020102020204" pitchFamily="34" charset="0"/>
              </a:rPr>
              <a:t>Antoine  </a:t>
            </a:r>
            <a:r>
              <a:rPr lang="nl-BE" sz="5400" dirty="0">
                <a:latin typeface="Arial Black" panose="020B0A04020102020204" pitchFamily="34" charset="0"/>
              </a:rPr>
              <a:t>&amp;  Bob </a:t>
            </a:r>
          </a:p>
        </p:txBody>
      </p:sp>
    </p:spTree>
    <p:extLst>
      <p:ext uri="{BB962C8B-B14F-4D97-AF65-F5344CB8AC3E}">
        <p14:creationId xmlns:p14="http://schemas.microsoft.com/office/powerpoint/2010/main" val="92981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444995"/>
      </p:ext>
    </p:extLst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Afbeelding 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3" name="Rechthoek 2"/>
            <p:cNvSpPr/>
            <p:nvPr/>
          </p:nvSpPr>
          <p:spPr>
            <a:xfrm>
              <a:off x="0" y="6211669"/>
              <a:ext cx="9144000" cy="64633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nl-BE" sz="3600" dirty="0">
                  <a:solidFill>
                    <a:srgbClr val="FFFFCC"/>
                  </a:solidFill>
                  <a:latin typeface="Arial Black" panose="020B0A04020102020204" pitchFamily="34" charset="0"/>
                </a:rPr>
                <a:t>Door de Jura naar Cirque de </a:t>
              </a:r>
              <a:r>
                <a:rPr lang="nl-BE" sz="3600" dirty="0" err="1">
                  <a:solidFill>
                    <a:srgbClr val="FFFFCC"/>
                  </a:solidFill>
                  <a:latin typeface="Arial Black" panose="020B0A04020102020204" pitchFamily="34" charset="0"/>
                </a:rPr>
                <a:t>Ladoye</a:t>
              </a:r>
              <a:endParaRPr lang="nl-BE" sz="3600" dirty="0">
                <a:solidFill>
                  <a:srgbClr val="FFFFCC"/>
                </a:solidFill>
              </a:endParaRPr>
            </a:p>
          </p:txBody>
        </p:sp>
      </p:grpSp>
      <p:pic>
        <p:nvPicPr>
          <p:cNvPr id="5" name="Afbeelding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6154" y="0"/>
            <a:ext cx="103163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42314"/>
      </p:ext>
    </p:extLst>
  </p:cSld>
  <p:clrMapOvr>
    <a:masterClrMapping/>
  </p:clrMapOvr>
  <p:transition spd="slow" advClick="0" advTm="8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87424"/>
            <a:ext cx="9144000" cy="6078682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Cuisse de grenouilles et</a:t>
            </a:r>
          </a:p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Poulet de Bresse </a:t>
            </a:r>
            <a:endParaRPr lang="nl-BE" sz="4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616555"/>
      </p:ext>
    </p:extLst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Over de Rhône in Loyettes</a:t>
            </a:r>
            <a:endParaRPr lang="nl-BE" sz="36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813427"/>
      </p:ext>
    </p:extLst>
  </p:cSld>
  <p:clrMapOvr>
    <a:masterClrMapping/>
  </p:clrMapOvr>
  <p:transition spd="slow" advClick="0" advTm="5000">
    <p:wipe dir="r"/>
  </p:transition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448" y="-95251"/>
            <a:ext cx="9144000" cy="6953251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77318"/>
            <a:ext cx="9571633" cy="7178725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Langs de Ain</a:t>
            </a:r>
            <a:endParaRPr lang="nl-BE" sz="36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640724"/>
      </p:ext>
    </p:extLst>
  </p:cSld>
  <p:clrMapOvr>
    <a:masterClrMapping/>
  </p:clrMapOvr>
  <p:transition spd="slow" advClick="0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ep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6" name="Rechthoek 5"/>
            <p:cNvSpPr/>
            <p:nvPr/>
          </p:nvSpPr>
          <p:spPr>
            <a:xfrm>
              <a:off x="0" y="6211669"/>
              <a:ext cx="9144000" cy="64633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nl-BE" sz="3600" dirty="0">
                  <a:solidFill>
                    <a:srgbClr val="FFFFCC"/>
                  </a:solidFill>
                  <a:latin typeface="Arial Black" panose="020B0A04020102020204" pitchFamily="34" charset="0"/>
                </a:rPr>
                <a:t>B&amp;B in La Bégude de Mazenc</a:t>
              </a:r>
              <a:endParaRPr lang="nl-BE" sz="3600" dirty="0">
                <a:solidFill>
                  <a:srgbClr val="FFFF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3569158"/>
      </p:ext>
    </p:extLst>
  </p:cSld>
  <p:clrMapOvr>
    <a:masterClrMapping/>
  </p:clrMapOvr>
  <p:transition spd="slow" advClick="0" advTm="5000">
    <p:wipe dir="r"/>
  </p:transition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6154" y="0"/>
            <a:ext cx="10316308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Afscheid van  madame Agnes </a:t>
            </a:r>
          </a:p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B&amp;B La Bégude de Mazenc</a:t>
            </a:r>
            <a:endParaRPr lang="nl-BE" sz="36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680758"/>
      </p:ext>
    </p:extLst>
  </p:cSld>
  <p:clrMapOvr>
    <a:masterClrMapping/>
  </p:clrMapOvr>
  <p:transition spd="slow" advClick="0" advTm="5000">
    <p:wipe dir="r"/>
  </p:transition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Door de Provence</a:t>
            </a:r>
            <a:endParaRPr lang="nl-BE" sz="32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89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2576" y="-17566"/>
            <a:ext cx="10342730" cy="687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89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3985" y="-171400"/>
            <a:ext cx="10574139" cy="7029399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Ons verblijf in Pernes-les-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Fontaines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Met zicht op de Mont Ventoux</a:t>
            </a:r>
            <a:endParaRPr lang="nl-BE" sz="36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64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0" y="836613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nl-BE" dirty="0" smtClean="0">
                <a:latin typeface="Arial Black" panose="020B0A04020102020204" pitchFamily="34" charset="0"/>
              </a:rPr>
              <a:t>2005</a:t>
            </a:r>
            <a:r>
              <a:rPr lang="nl-BE" dirty="0" smtClean="0"/>
              <a:t> </a:t>
            </a:r>
            <a:br>
              <a:rPr lang="nl-BE" dirty="0" smtClean="0"/>
            </a:br>
            <a:r>
              <a:rPr lang="nl-BE" dirty="0" smtClean="0">
                <a:latin typeface="Arial Black" panose="020B0A04020102020204" pitchFamily="34" charset="0"/>
              </a:rPr>
              <a:t>Van  Knokke  naar Compostela</a:t>
            </a:r>
            <a:r>
              <a:rPr lang="nl-BE" dirty="0" smtClean="0"/>
              <a:t/>
            </a:r>
            <a:br>
              <a:rPr lang="nl-BE" dirty="0" smtClean="0"/>
            </a:br>
            <a:r>
              <a:rPr lang="nl-BE" dirty="0" smtClean="0">
                <a:latin typeface="Arial Black" panose="020B0A04020102020204" pitchFamily="34" charset="0"/>
              </a:rPr>
              <a:t>Bob Hugo Medard Jacques</a:t>
            </a:r>
            <a:r>
              <a:rPr lang="nl-BE" dirty="0" smtClean="0"/>
              <a:t/>
            </a:r>
            <a:br>
              <a:rPr lang="nl-BE" dirty="0" smtClean="0"/>
            </a:br>
            <a:r>
              <a:rPr lang="nl-BE" dirty="0" smtClean="0"/>
              <a:t>  </a:t>
            </a:r>
            <a:endParaRPr lang="nl-BE" dirty="0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2880" y="836712"/>
            <a:ext cx="9144000" cy="1143000"/>
          </a:xfrm>
          <a:prstGeom prst="rect">
            <a:avLst/>
          </a:prstGeom>
        </p:spPr>
        <p:txBody>
          <a:bodyPr>
            <a:normAutofit fontScale="4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mtClean="0">
                <a:latin typeface="Arial Black" panose="020B0A04020102020204" pitchFamily="34" charset="0"/>
              </a:rPr>
              <a:t>2005</a:t>
            </a:r>
            <a:r>
              <a:rPr lang="nl-BE" smtClean="0"/>
              <a:t> </a:t>
            </a:r>
            <a:br>
              <a:rPr lang="nl-BE" smtClean="0"/>
            </a:br>
            <a:r>
              <a:rPr lang="nl-BE" smtClean="0">
                <a:latin typeface="Arial Black" panose="020B0A04020102020204" pitchFamily="34" charset="0"/>
              </a:rPr>
              <a:t>Van  Knokke  naar Compostela</a:t>
            </a:r>
            <a:r>
              <a:rPr lang="nl-BE" smtClean="0"/>
              <a:t/>
            </a:r>
            <a:br>
              <a:rPr lang="nl-BE" smtClean="0"/>
            </a:br>
            <a:r>
              <a:rPr lang="nl-BE" smtClean="0">
                <a:latin typeface="Arial Black" panose="020B0A04020102020204" pitchFamily="34" charset="0"/>
              </a:rPr>
              <a:t>Bob Hugo Medard Jacques</a:t>
            </a:r>
            <a:r>
              <a:rPr lang="nl-BE" smtClean="0"/>
              <a:t/>
            </a:r>
            <a:br>
              <a:rPr lang="nl-BE" smtClean="0"/>
            </a:br>
            <a:r>
              <a:rPr lang="nl-BE" smtClean="0"/>
              <a:t>  </a:t>
            </a:r>
            <a:endParaRPr lang="nl-BE" dirty="0"/>
          </a:p>
        </p:txBody>
      </p:sp>
      <p:sp>
        <p:nvSpPr>
          <p:cNvPr id="4" name="Tekstvak 3"/>
          <p:cNvSpPr txBox="1"/>
          <p:nvPr/>
        </p:nvSpPr>
        <p:spPr>
          <a:xfrm>
            <a:off x="323528" y="692696"/>
            <a:ext cx="864096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2007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Ik ontmoet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Een   Oude 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jeugdvriend</a:t>
            </a:r>
            <a:endParaRPr lang="nl-BE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11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3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4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Start beklimming Mont Ventoux</a:t>
            </a:r>
            <a:endParaRPr lang="nl-BE" sz="32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435763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4584" y="-65434"/>
            <a:ext cx="10414738" cy="6923434"/>
          </a:xfrm>
          <a:prstGeom prst="rect">
            <a:avLst/>
          </a:prstGeom>
        </p:spPr>
      </p:pic>
      <p:grpSp>
        <p:nvGrpSpPr>
          <p:cNvPr id="5" name="Groep 4"/>
          <p:cNvGrpSpPr/>
          <p:nvPr/>
        </p:nvGrpSpPr>
        <p:grpSpPr>
          <a:xfrm>
            <a:off x="-2412776" y="-783468"/>
            <a:ext cx="13321480" cy="8855757"/>
            <a:chOff x="-2412776" y="-783468"/>
            <a:chExt cx="13321480" cy="8855757"/>
          </a:xfrm>
        </p:grpSpPr>
        <p:pic>
          <p:nvPicPr>
            <p:cNvPr id="3" name="Afbeelding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412776" y="-783468"/>
              <a:ext cx="13321480" cy="8855757"/>
            </a:xfrm>
            <a:prstGeom prst="rect">
              <a:avLst/>
            </a:prstGeom>
          </p:spPr>
        </p:pic>
        <p:sp>
          <p:nvSpPr>
            <p:cNvPr id="4" name="Rechthoek 3"/>
            <p:cNvSpPr/>
            <p:nvPr/>
          </p:nvSpPr>
          <p:spPr>
            <a:xfrm>
              <a:off x="0" y="6273225"/>
              <a:ext cx="9144000" cy="584775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nl-BE" sz="3200" dirty="0">
                  <a:solidFill>
                    <a:srgbClr val="FFFFCC"/>
                  </a:solidFill>
                  <a:latin typeface="Arial Black" panose="020B0A04020102020204" pitchFamily="34" charset="0"/>
                </a:rPr>
                <a:t>monument Tom Simpson Mont Ventoux</a:t>
              </a:r>
              <a:endParaRPr lang="nl-BE" sz="3200" dirty="0">
                <a:solidFill>
                  <a:srgbClr val="FFFF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101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7000">
        <p14:prism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8000"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2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77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2000">
        <p14:prism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" y="0"/>
            <a:ext cx="9144000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We hebben het gehaald bij storm en 3°C</a:t>
            </a:r>
            <a:endParaRPr lang="nl-BE" sz="3200" dirty="0">
              <a:solidFill>
                <a:srgbClr val="FFFFCC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" y="0"/>
            <a:ext cx="9144000" cy="685800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" y="-13320"/>
            <a:ext cx="9144000" cy="68580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9" y="-13320"/>
            <a:ext cx="91424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40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0"/>
                            </p:stCondLst>
                            <p:childTnLst>
                              <p:par>
                                <p:cTn id="25" presetID="16" presetClass="exit" presetSubtype="2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6152" y="0"/>
            <a:ext cx="10316306" cy="6857999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dag 11 door de Lubéron naar Bonnieux </a:t>
            </a:r>
            <a:endParaRPr lang="nl-BE" sz="32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2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ripple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000" dirty="0" err="1">
                <a:solidFill>
                  <a:srgbClr val="FFFFCC"/>
                </a:solidFill>
                <a:latin typeface="Arial Black" panose="020B0A04020102020204" pitchFamily="34" charset="0"/>
              </a:rPr>
              <a:t>Maubec</a:t>
            </a:r>
            <a:endParaRPr lang="nl-BE" sz="3200" dirty="0">
              <a:solidFill>
                <a:srgbClr val="FFFFCC"/>
              </a:solidFill>
            </a:endParaRP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6154" y="0"/>
            <a:ext cx="103163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91829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93"/>
            <a:ext cx="9144000" cy="6842014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000" dirty="0" err="1">
                <a:solidFill>
                  <a:srgbClr val="FFFFCC"/>
                </a:solidFill>
                <a:latin typeface="Arial Black" panose="020B0A04020102020204" pitchFamily="34" charset="0"/>
              </a:rPr>
              <a:t>Ménerbes</a:t>
            </a:r>
            <a:endParaRPr lang="nl-BE" sz="32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05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  <p:sndAc>
          <p:stSnd>
            <p:snd r:embed="rId2" name="03 Gilbert Becaud - Les marchés de Provence 1957 (2).wav"/>
          </p:stSnd>
        </p:sndAc>
      </p:transition>
    </mc:Choice>
    <mc:Fallback xmlns="">
      <p:transition spd="slow" advClick="0" advTm="5000">
        <p:fade/>
        <p:sndAc>
          <p:stSnd>
            <p:snd r:embed="rId4" name="03 Gilbert Becaud - Les marchés de Provence 1957 (2)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Bonnieux</a:t>
            </a:r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  <a:endParaRPr lang="nl-BE" sz="32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70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6152" y="0"/>
            <a:ext cx="10316306" cy="6857999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Kersen plukken in de Lubéron</a:t>
            </a:r>
            <a:endParaRPr lang="nl-BE" sz="32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98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0" y="2780928"/>
            <a:ext cx="9144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Pol Bonte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Een lange afstandsfietser</a:t>
            </a:r>
          </a:p>
          <a:p>
            <a:pPr algn="ctr"/>
            <a:endParaRPr lang="nl-BE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0095" y="332656"/>
            <a:ext cx="2123810" cy="2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000" dirty="0">
                <a:solidFill>
                  <a:srgbClr val="FFFFCC"/>
                </a:solidFill>
                <a:latin typeface="Arial Black" panose="020B0A04020102020204" pitchFamily="34" charset="0"/>
              </a:rPr>
              <a:t>4 op een rij in Apt</a:t>
            </a:r>
            <a:endParaRPr lang="nl-BE" sz="32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62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70" name="Group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963779"/>
              </p:ext>
            </p:extLst>
          </p:nvPr>
        </p:nvGraphicFramePr>
        <p:xfrm>
          <a:off x="0" y="-387424"/>
          <a:ext cx="9144000" cy="685800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BE" altLang="nl-B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BE" altLang="nl-B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BE" altLang="nl-B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</a:tr>
              <a:tr h="2289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BE" altLang="nl-B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BE" altLang="nl-B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BE" altLang="nl-B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7"/>
                      <a:srcRect/>
                      <a:stretch>
                        <a:fillRect/>
                      </a:stretch>
                    </a:blipFill>
                  </a:tcPr>
                </a:tc>
              </a:tr>
              <a:tr h="22844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BE" altLang="nl-B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BE" altLang="nl-B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BE" altLang="nl-B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10"/>
                      <a:srcRect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4" name="Rechthoek 3"/>
          <p:cNvSpPr/>
          <p:nvPr/>
        </p:nvSpPr>
        <p:spPr>
          <a:xfrm>
            <a:off x="0" y="6289239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Au marché de Manosque</a:t>
            </a:r>
            <a:endParaRPr lang="nl-BE" sz="32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SANY0009 (Small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06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6154" y="-568760"/>
            <a:ext cx="10316306" cy="6857999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289239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Moustiers </a:t>
            </a:r>
            <a:r>
              <a:rPr lang="nl-BE" sz="3200" dirty="0" err="1">
                <a:solidFill>
                  <a:srgbClr val="FFFFCC"/>
                </a:solidFill>
                <a:latin typeface="Arial Black" panose="020B0A04020102020204" pitchFamily="34" charset="0"/>
              </a:rPr>
              <a:t>Ste</a:t>
            </a:r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 Marie</a:t>
            </a:r>
            <a:endParaRPr lang="nl-BE" sz="32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9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 3"/>
          <p:cNvGrpSpPr/>
          <p:nvPr/>
        </p:nvGrpSpPr>
        <p:grpSpPr>
          <a:xfrm>
            <a:off x="-586154" y="0"/>
            <a:ext cx="10316308" cy="6874014"/>
            <a:chOff x="-586154" y="0"/>
            <a:chExt cx="10316308" cy="6874014"/>
          </a:xfrm>
        </p:grpSpPr>
        <p:pic>
          <p:nvPicPr>
            <p:cNvPr id="2" name="Afbeelding 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86154" y="0"/>
              <a:ext cx="10316308" cy="6858000"/>
            </a:xfrm>
            <a:prstGeom prst="rect">
              <a:avLst/>
            </a:prstGeom>
          </p:spPr>
        </p:pic>
        <p:sp>
          <p:nvSpPr>
            <p:cNvPr id="3" name="Rechthoek 2"/>
            <p:cNvSpPr/>
            <p:nvPr/>
          </p:nvSpPr>
          <p:spPr>
            <a:xfrm>
              <a:off x="0" y="6289239"/>
              <a:ext cx="9144000" cy="584775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nl-BE" sz="3200" dirty="0">
                  <a:solidFill>
                    <a:srgbClr val="FFFFCC"/>
                  </a:solidFill>
                  <a:latin typeface="Arial Black" panose="020B0A04020102020204" pitchFamily="34" charset="0"/>
                </a:rPr>
                <a:t>Gorges du </a:t>
              </a:r>
              <a:r>
                <a:rPr lang="nl-BE" sz="3200" dirty="0" err="1">
                  <a:solidFill>
                    <a:srgbClr val="FFFFCC"/>
                  </a:solidFill>
                  <a:latin typeface="Arial Black" panose="020B0A04020102020204" pitchFamily="34" charset="0"/>
                </a:rPr>
                <a:t>Verdon</a:t>
              </a:r>
              <a:endParaRPr lang="nl-BE" sz="3200" dirty="0">
                <a:solidFill>
                  <a:srgbClr val="FFFFCC"/>
                </a:solidFill>
              </a:endParaRPr>
            </a:p>
          </p:txBody>
        </p:sp>
      </p:grpSp>
      <p:pic>
        <p:nvPicPr>
          <p:cNvPr id="5" name="Afbeelding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6154" y="0"/>
            <a:ext cx="103163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0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7876" y="60608"/>
            <a:ext cx="10225136" cy="679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91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wipe/>
      </p:transition>
    </mc:Choice>
    <mc:Fallback xmlns="">
      <p:transition spd="slow" advClick="0"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17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1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44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60" y="0"/>
            <a:ext cx="9113912" cy="6209042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289239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Souperen in </a:t>
            </a:r>
            <a:r>
              <a:rPr lang="nl-BE" sz="32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Castellane</a:t>
            </a:r>
            <a:endParaRPr lang="nl-BE" sz="32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6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325408" y="699592"/>
            <a:ext cx="864096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Met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Fanatieke 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Compostela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Ervaring</a:t>
            </a:r>
            <a:endParaRPr lang="nl-BE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9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0568" y="0"/>
            <a:ext cx="10270720" cy="6827695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289239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Op de “Route Napoleon”</a:t>
            </a:r>
            <a:endParaRPr lang="nl-BE" sz="32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55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4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1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48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027003"/>
            <a:ext cx="9144000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800" dirty="0" err="1">
                <a:solidFill>
                  <a:srgbClr val="FFFFCC"/>
                </a:solidFill>
                <a:latin typeface="Arial Black" panose="020B0A04020102020204" pitchFamily="34" charset="0"/>
              </a:rPr>
              <a:t>Grasse</a:t>
            </a:r>
            <a:endParaRPr lang="nl-BE" sz="4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37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372534" cy="7029400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0" y="6088559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Eindelijk…….de Côte d’Azur</a:t>
            </a:r>
            <a:endParaRPr lang="nl-BE" sz="44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35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2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0" y="6088559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Dat…..Hebben we verdiend !</a:t>
            </a:r>
            <a:endParaRPr lang="nl-BE" sz="44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86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5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7000"/>
                    </a14:imgEffect>
                    <a14:imgEffect>
                      <a14:brightnessContrast bright="14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71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325408" y="699592"/>
            <a:ext cx="864096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Hugo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Ziet het 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Opnieuw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zitten</a:t>
            </a:r>
            <a:endParaRPr lang="nl-BE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30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.dailymail.co.uk/i/pix/2014/08/26/article-2734530-20D0C0E900000578-267_634x415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4936"/>
            <a:ext cx="9679275" cy="685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91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088559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Bende Snoepers in Nice</a:t>
            </a:r>
            <a:endParaRPr lang="nl-BE" sz="44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38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-488999" y="2379131"/>
            <a:ext cx="1017706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dirty="0">
                <a:solidFill>
                  <a:srgbClr val="FFFF66"/>
                </a:solidFill>
              </a:rPr>
              <a:t> </a:t>
            </a:r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Einde</a:t>
            </a:r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Brugge - Nice</a:t>
            </a: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2007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Met de bende van Bob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1771" y="188640"/>
            <a:ext cx="2835522" cy="2167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6079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516531" y="1059120"/>
            <a:ext cx="1017706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Het verslag van 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Langs Groene Wegen 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naar de Côte d’Azur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kan je lezen op 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mijn blog</a:t>
            </a:r>
          </a:p>
          <a:p>
            <a:pPr algn="ctr"/>
            <a:endParaRPr lang="nl-BE" sz="2800" dirty="0">
              <a:solidFill>
                <a:srgbClr val="FFFFCC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BE" sz="2400" dirty="0">
                <a:solidFill>
                  <a:srgbClr val="FFFFCC"/>
                </a:solidFill>
                <a:latin typeface="Arial Black" panose="020B0A04020102020204" pitchFamily="34" charset="0"/>
              </a:rPr>
              <a:t>http://blog.seniorennet.be/groenewegen2007/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9206" y="220763"/>
            <a:ext cx="899888" cy="83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3000">
        <p14:reveal/>
      </p:transition>
    </mc:Choice>
    <mc:Fallback xmlns="">
      <p:transition spd="slow" advClick="0" advTm="3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125759" y="1628800"/>
            <a:ext cx="88924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6000" dirty="0">
                <a:solidFill>
                  <a:srgbClr val="FFFF66"/>
                </a:solidFill>
                <a:latin typeface="Arial Black" panose="020B0A04020102020204" pitchFamily="34" charset="0"/>
              </a:rPr>
              <a:t> </a:t>
            </a:r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2008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Van Noord naar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 Zuid Portugal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Van  Porto naar Faro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1000km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9008" y="399748"/>
            <a:ext cx="1125984" cy="1041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14793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  <p:sndAc>
          <p:stSnd>
            <p:snd r:embed="rId3" name="01 Amalia Rodrigues Abril in Portugal.wav"/>
          </p:stSnd>
        </p:sndAc>
      </p:transition>
    </mc:Choice>
    <mc:Fallback xmlns="">
      <p:transition spd="slow" advClick="0" advTm="6000">
        <p:fade/>
        <p:sndAc>
          <p:stSnd>
            <p:snd r:embed="rId5" name="01 Amalia Rodrigues Abril in Portuga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4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6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2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4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4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543221" y="1844824"/>
            <a:ext cx="1017706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14/05 à 29/05/2008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14 fietsdagen 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Langs de Duro &amp;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de Spaanse grens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+/- 75km/dag</a:t>
            </a:r>
          </a:p>
        </p:txBody>
      </p:sp>
      <p:sp>
        <p:nvSpPr>
          <p:cNvPr id="2" name="Rechthoek 1"/>
          <p:cNvSpPr/>
          <p:nvPr/>
        </p:nvSpPr>
        <p:spPr>
          <a:xfrm>
            <a:off x="987261" y="764704"/>
            <a:ext cx="71938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4° Grote fietstocht</a:t>
            </a:r>
          </a:p>
        </p:txBody>
      </p:sp>
    </p:spTree>
    <p:extLst>
      <p:ext uri="{BB962C8B-B14F-4D97-AF65-F5344CB8AC3E}">
        <p14:creationId xmlns:p14="http://schemas.microsoft.com/office/powerpoint/2010/main" val="334011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3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3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3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9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3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3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3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3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1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3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3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routeverdeling-portugalzui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24"/>
          <a:stretch>
            <a:fillRect/>
          </a:stretch>
        </p:blipFill>
        <p:spPr>
          <a:xfrm>
            <a:off x="2571736" y="71414"/>
            <a:ext cx="4000528" cy="6715172"/>
          </a:xfrm>
          <a:prstGeom prst="rect">
            <a:avLst/>
          </a:prstGeom>
          <a:ln w="88900" cap="sq" cmpd="thickThin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Vrije vorm 5"/>
          <p:cNvSpPr/>
          <p:nvPr/>
        </p:nvSpPr>
        <p:spPr>
          <a:xfrm>
            <a:off x="3894268" y="774551"/>
            <a:ext cx="1742739" cy="5787296"/>
          </a:xfrm>
          <a:custGeom>
            <a:avLst/>
            <a:gdLst>
              <a:gd name="connsiteX0" fmla="*/ 0 w 1742739"/>
              <a:gd name="connsiteY0" fmla="*/ 0 h 5787296"/>
              <a:gd name="connsiteX1" fmla="*/ 43031 w 1742739"/>
              <a:gd name="connsiteY1" fmla="*/ 64545 h 5787296"/>
              <a:gd name="connsiteX2" fmla="*/ 53788 w 1742739"/>
              <a:gd name="connsiteY2" fmla="*/ 96818 h 5787296"/>
              <a:gd name="connsiteX3" fmla="*/ 107577 w 1742739"/>
              <a:gd name="connsiteY3" fmla="*/ 150607 h 5787296"/>
              <a:gd name="connsiteX4" fmla="*/ 225911 w 1742739"/>
              <a:gd name="connsiteY4" fmla="*/ 172122 h 5787296"/>
              <a:gd name="connsiteX5" fmla="*/ 430306 w 1742739"/>
              <a:gd name="connsiteY5" fmla="*/ 182880 h 5787296"/>
              <a:gd name="connsiteX6" fmla="*/ 484094 w 1742739"/>
              <a:gd name="connsiteY6" fmla="*/ 193637 h 5787296"/>
              <a:gd name="connsiteX7" fmla="*/ 602428 w 1742739"/>
              <a:gd name="connsiteY7" fmla="*/ 172122 h 5787296"/>
              <a:gd name="connsiteX8" fmla="*/ 623944 w 1742739"/>
              <a:gd name="connsiteY8" fmla="*/ 150607 h 5787296"/>
              <a:gd name="connsiteX9" fmla="*/ 656217 w 1742739"/>
              <a:gd name="connsiteY9" fmla="*/ 139849 h 5787296"/>
              <a:gd name="connsiteX10" fmla="*/ 882127 w 1742739"/>
              <a:gd name="connsiteY10" fmla="*/ 129091 h 5787296"/>
              <a:gd name="connsiteX11" fmla="*/ 957431 w 1742739"/>
              <a:gd name="connsiteY11" fmla="*/ 118334 h 5787296"/>
              <a:gd name="connsiteX12" fmla="*/ 1011219 w 1742739"/>
              <a:gd name="connsiteY12" fmla="*/ 86061 h 5787296"/>
              <a:gd name="connsiteX13" fmla="*/ 1237130 w 1742739"/>
              <a:gd name="connsiteY13" fmla="*/ 75303 h 5787296"/>
              <a:gd name="connsiteX14" fmla="*/ 1570617 w 1742739"/>
              <a:gd name="connsiteY14" fmla="*/ 86061 h 5787296"/>
              <a:gd name="connsiteX15" fmla="*/ 1613647 w 1742739"/>
              <a:gd name="connsiteY15" fmla="*/ 96818 h 5787296"/>
              <a:gd name="connsiteX16" fmla="*/ 1624405 w 1742739"/>
              <a:gd name="connsiteY16" fmla="*/ 150607 h 5787296"/>
              <a:gd name="connsiteX17" fmla="*/ 1731981 w 1742739"/>
              <a:gd name="connsiteY17" fmla="*/ 204395 h 5787296"/>
              <a:gd name="connsiteX18" fmla="*/ 1742739 w 1742739"/>
              <a:gd name="connsiteY18" fmla="*/ 236668 h 5787296"/>
              <a:gd name="connsiteX19" fmla="*/ 1688951 w 1742739"/>
              <a:gd name="connsiteY19" fmla="*/ 333487 h 5787296"/>
              <a:gd name="connsiteX20" fmla="*/ 1678193 w 1742739"/>
              <a:gd name="connsiteY20" fmla="*/ 365760 h 5787296"/>
              <a:gd name="connsiteX21" fmla="*/ 1667436 w 1742739"/>
              <a:gd name="connsiteY21" fmla="*/ 613185 h 5787296"/>
              <a:gd name="connsiteX22" fmla="*/ 1656678 w 1742739"/>
              <a:gd name="connsiteY22" fmla="*/ 645458 h 5787296"/>
              <a:gd name="connsiteX23" fmla="*/ 1635163 w 1742739"/>
              <a:gd name="connsiteY23" fmla="*/ 666974 h 5787296"/>
              <a:gd name="connsiteX24" fmla="*/ 1570617 w 1742739"/>
              <a:gd name="connsiteY24" fmla="*/ 688489 h 5787296"/>
              <a:gd name="connsiteX25" fmla="*/ 1527586 w 1742739"/>
              <a:gd name="connsiteY25" fmla="*/ 731520 h 5787296"/>
              <a:gd name="connsiteX26" fmla="*/ 1484556 w 1742739"/>
              <a:gd name="connsiteY26" fmla="*/ 796065 h 5787296"/>
              <a:gd name="connsiteX27" fmla="*/ 1441525 w 1742739"/>
              <a:gd name="connsiteY27" fmla="*/ 849854 h 5787296"/>
              <a:gd name="connsiteX28" fmla="*/ 1420010 w 1742739"/>
              <a:gd name="connsiteY28" fmla="*/ 914400 h 5787296"/>
              <a:gd name="connsiteX29" fmla="*/ 1333948 w 1742739"/>
              <a:gd name="connsiteY29" fmla="*/ 989703 h 5787296"/>
              <a:gd name="connsiteX30" fmla="*/ 1312433 w 1742739"/>
              <a:gd name="connsiteY30" fmla="*/ 1021976 h 5787296"/>
              <a:gd name="connsiteX31" fmla="*/ 1215614 w 1742739"/>
              <a:gd name="connsiteY31" fmla="*/ 1065007 h 5787296"/>
              <a:gd name="connsiteX32" fmla="*/ 1183341 w 1742739"/>
              <a:gd name="connsiteY32" fmla="*/ 1075764 h 5787296"/>
              <a:gd name="connsiteX33" fmla="*/ 1129553 w 1742739"/>
              <a:gd name="connsiteY33" fmla="*/ 1086522 h 5787296"/>
              <a:gd name="connsiteX34" fmla="*/ 1065007 w 1742739"/>
              <a:gd name="connsiteY34" fmla="*/ 1108037 h 5787296"/>
              <a:gd name="connsiteX35" fmla="*/ 1021977 w 1742739"/>
              <a:gd name="connsiteY35" fmla="*/ 1161825 h 5787296"/>
              <a:gd name="connsiteX36" fmla="*/ 1011219 w 1742739"/>
              <a:gd name="connsiteY36" fmla="*/ 1194098 h 5787296"/>
              <a:gd name="connsiteX37" fmla="*/ 968188 w 1742739"/>
              <a:gd name="connsiteY37" fmla="*/ 1237129 h 5787296"/>
              <a:gd name="connsiteX38" fmla="*/ 968188 w 1742739"/>
              <a:gd name="connsiteY38" fmla="*/ 1678193 h 5787296"/>
              <a:gd name="connsiteX39" fmla="*/ 978946 w 1742739"/>
              <a:gd name="connsiteY39" fmla="*/ 1710465 h 5787296"/>
              <a:gd name="connsiteX40" fmla="*/ 1043492 w 1742739"/>
              <a:gd name="connsiteY40" fmla="*/ 1785769 h 5787296"/>
              <a:gd name="connsiteX41" fmla="*/ 1065007 w 1742739"/>
              <a:gd name="connsiteY41" fmla="*/ 1850315 h 5787296"/>
              <a:gd name="connsiteX42" fmla="*/ 1075765 w 1742739"/>
              <a:gd name="connsiteY42" fmla="*/ 1882588 h 5787296"/>
              <a:gd name="connsiteX43" fmla="*/ 1097280 w 1742739"/>
              <a:gd name="connsiteY43" fmla="*/ 1925618 h 5787296"/>
              <a:gd name="connsiteX44" fmla="*/ 1065007 w 1742739"/>
              <a:gd name="connsiteY44" fmla="*/ 2000922 h 5787296"/>
              <a:gd name="connsiteX45" fmla="*/ 1000461 w 1742739"/>
              <a:gd name="connsiteY45" fmla="*/ 2022437 h 5787296"/>
              <a:gd name="connsiteX46" fmla="*/ 978946 w 1742739"/>
              <a:gd name="connsiteY46" fmla="*/ 2043953 h 5787296"/>
              <a:gd name="connsiteX47" fmla="*/ 914400 w 1742739"/>
              <a:gd name="connsiteY47" fmla="*/ 2097741 h 5787296"/>
              <a:gd name="connsiteX48" fmla="*/ 882127 w 1742739"/>
              <a:gd name="connsiteY48" fmla="*/ 2162287 h 5787296"/>
              <a:gd name="connsiteX49" fmla="*/ 903643 w 1742739"/>
              <a:gd name="connsiteY49" fmla="*/ 2398955 h 5787296"/>
              <a:gd name="connsiteX50" fmla="*/ 925158 w 1742739"/>
              <a:gd name="connsiteY50" fmla="*/ 2431228 h 5787296"/>
              <a:gd name="connsiteX51" fmla="*/ 989704 w 1742739"/>
              <a:gd name="connsiteY51" fmla="*/ 2452743 h 5787296"/>
              <a:gd name="connsiteX52" fmla="*/ 1011219 w 1742739"/>
              <a:gd name="connsiteY52" fmla="*/ 2485016 h 5787296"/>
              <a:gd name="connsiteX53" fmla="*/ 1032734 w 1742739"/>
              <a:gd name="connsiteY53" fmla="*/ 2549562 h 5787296"/>
              <a:gd name="connsiteX54" fmla="*/ 1043492 w 1742739"/>
              <a:gd name="connsiteY54" fmla="*/ 2657138 h 5787296"/>
              <a:gd name="connsiteX55" fmla="*/ 1140311 w 1742739"/>
              <a:gd name="connsiteY55" fmla="*/ 2732442 h 5787296"/>
              <a:gd name="connsiteX56" fmla="*/ 1183341 w 1742739"/>
              <a:gd name="connsiteY56" fmla="*/ 2743200 h 5787296"/>
              <a:gd name="connsiteX57" fmla="*/ 1226372 w 1742739"/>
              <a:gd name="connsiteY57" fmla="*/ 2732442 h 5787296"/>
              <a:gd name="connsiteX58" fmla="*/ 1258645 w 1742739"/>
              <a:gd name="connsiteY58" fmla="*/ 2721684 h 5787296"/>
              <a:gd name="connsiteX59" fmla="*/ 1290918 w 1742739"/>
              <a:gd name="connsiteY59" fmla="*/ 2958353 h 5787296"/>
              <a:gd name="connsiteX60" fmla="*/ 1323191 w 1742739"/>
              <a:gd name="connsiteY60" fmla="*/ 2979868 h 5787296"/>
              <a:gd name="connsiteX61" fmla="*/ 1333948 w 1742739"/>
              <a:gd name="connsiteY61" fmla="*/ 3012141 h 5787296"/>
              <a:gd name="connsiteX62" fmla="*/ 1355464 w 1742739"/>
              <a:gd name="connsiteY62" fmla="*/ 3108960 h 5787296"/>
              <a:gd name="connsiteX63" fmla="*/ 1376979 w 1742739"/>
              <a:gd name="connsiteY63" fmla="*/ 3141233 h 5787296"/>
              <a:gd name="connsiteX64" fmla="*/ 1409252 w 1742739"/>
              <a:gd name="connsiteY64" fmla="*/ 3195021 h 5787296"/>
              <a:gd name="connsiteX65" fmla="*/ 1420010 w 1742739"/>
              <a:gd name="connsiteY65" fmla="*/ 3227294 h 5787296"/>
              <a:gd name="connsiteX66" fmla="*/ 1409252 w 1742739"/>
              <a:gd name="connsiteY66" fmla="*/ 3356385 h 5787296"/>
              <a:gd name="connsiteX67" fmla="*/ 1376979 w 1742739"/>
              <a:gd name="connsiteY67" fmla="*/ 3367143 h 5787296"/>
              <a:gd name="connsiteX68" fmla="*/ 1269403 w 1742739"/>
              <a:gd name="connsiteY68" fmla="*/ 3388658 h 5787296"/>
              <a:gd name="connsiteX69" fmla="*/ 1226372 w 1742739"/>
              <a:gd name="connsiteY69" fmla="*/ 3453204 h 5787296"/>
              <a:gd name="connsiteX70" fmla="*/ 1204857 w 1742739"/>
              <a:gd name="connsiteY70" fmla="*/ 3517750 h 5787296"/>
              <a:gd name="connsiteX71" fmla="*/ 1172584 w 1742739"/>
              <a:gd name="connsiteY71" fmla="*/ 3668357 h 5787296"/>
              <a:gd name="connsiteX72" fmla="*/ 1118796 w 1742739"/>
              <a:gd name="connsiteY72" fmla="*/ 3711388 h 5787296"/>
              <a:gd name="connsiteX73" fmla="*/ 1118796 w 1742739"/>
              <a:gd name="connsiteY73" fmla="*/ 3926541 h 5787296"/>
              <a:gd name="connsiteX74" fmla="*/ 1161826 w 1742739"/>
              <a:gd name="connsiteY74" fmla="*/ 3991087 h 5787296"/>
              <a:gd name="connsiteX75" fmla="*/ 1194099 w 1742739"/>
              <a:gd name="connsiteY75" fmla="*/ 4001844 h 5787296"/>
              <a:gd name="connsiteX76" fmla="*/ 1204857 w 1742739"/>
              <a:gd name="connsiteY76" fmla="*/ 4260028 h 5787296"/>
              <a:gd name="connsiteX77" fmla="*/ 1140311 w 1742739"/>
              <a:gd name="connsiteY77" fmla="*/ 4270785 h 5787296"/>
              <a:gd name="connsiteX78" fmla="*/ 1108038 w 1742739"/>
              <a:gd name="connsiteY78" fmla="*/ 4281543 h 5787296"/>
              <a:gd name="connsiteX79" fmla="*/ 1054250 w 1742739"/>
              <a:gd name="connsiteY79" fmla="*/ 4324574 h 5787296"/>
              <a:gd name="connsiteX80" fmla="*/ 1043492 w 1742739"/>
              <a:gd name="connsiteY80" fmla="*/ 4356847 h 5787296"/>
              <a:gd name="connsiteX81" fmla="*/ 1032734 w 1742739"/>
              <a:gd name="connsiteY81" fmla="*/ 4485938 h 5787296"/>
              <a:gd name="connsiteX82" fmla="*/ 1021977 w 1742739"/>
              <a:gd name="connsiteY82" fmla="*/ 4518211 h 5787296"/>
              <a:gd name="connsiteX83" fmla="*/ 1000461 w 1742739"/>
              <a:gd name="connsiteY83" fmla="*/ 4539727 h 5787296"/>
              <a:gd name="connsiteX84" fmla="*/ 1011219 w 1742739"/>
              <a:gd name="connsiteY84" fmla="*/ 4701091 h 5787296"/>
              <a:gd name="connsiteX85" fmla="*/ 1021977 w 1742739"/>
              <a:gd name="connsiteY85" fmla="*/ 4733364 h 5787296"/>
              <a:gd name="connsiteX86" fmla="*/ 1032734 w 1742739"/>
              <a:gd name="connsiteY86" fmla="*/ 4776395 h 5787296"/>
              <a:gd name="connsiteX87" fmla="*/ 1021977 w 1742739"/>
              <a:gd name="connsiteY87" fmla="*/ 4873214 h 5787296"/>
              <a:gd name="connsiteX88" fmla="*/ 968188 w 1742739"/>
              <a:gd name="connsiteY88" fmla="*/ 4905487 h 5787296"/>
              <a:gd name="connsiteX89" fmla="*/ 817581 w 1742739"/>
              <a:gd name="connsiteY89" fmla="*/ 4916244 h 5787296"/>
              <a:gd name="connsiteX90" fmla="*/ 753036 w 1742739"/>
              <a:gd name="connsiteY90" fmla="*/ 4937760 h 5787296"/>
              <a:gd name="connsiteX91" fmla="*/ 796066 w 1742739"/>
              <a:gd name="connsiteY91" fmla="*/ 5056094 h 5787296"/>
              <a:gd name="connsiteX92" fmla="*/ 785308 w 1742739"/>
              <a:gd name="connsiteY92" fmla="*/ 5217458 h 5787296"/>
              <a:gd name="connsiteX93" fmla="*/ 763793 w 1742739"/>
              <a:gd name="connsiteY93" fmla="*/ 5238974 h 5787296"/>
              <a:gd name="connsiteX94" fmla="*/ 699247 w 1742739"/>
              <a:gd name="connsiteY94" fmla="*/ 5282004 h 5787296"/>
              <a:gd name="connsiteX95" fmla="*/ 613186 w 1742739"/>
              <a:gd name="connsiteY95" fmla="*/ 5346550 h 5787296"/>
              <a:gd name="connsiteX96" fmla="*/ 580913 w 1742739"/>
              <a:gd name="connsiteY96" fmla="*/ 5368065 h 5787296"/>
              <a:gd name="connsiteX97" fmla="*/ 516367 w 1742739"/>
              <a:gd name="connsiteY97" fmla="*/ 5400338 h 5787296"/>
              <a:gd name="connsiteX98" fmla="*/ 494852 w 1742739"/>
              <a:gd name="connsiteY98" fmla="*/ 5464884 h 5787296"/>
              <a:gd name="connsiteX99" fmla="*/ 473337 w 1742739"/>
              <a:gd name="connsiteY99" fmla="*/ 5540188 h 5787296"/>
              <a:gd name="connsiteX100" fmla="*/ 451821 w 1742739"/>
              <a:gd name="connsiteY100" fmla="*/ 5561703 h 5787296"/>
              <a:gd name="connsiteX101" fmla="*/ 408791 w 1742739"/>
              <a:gd name="connsiteY101" fmla="*/ 5626249 h 5787296"/>
              <a:gd name="connsiteX102" fmla="*/ 419548 w 1742739"/>
              <a:gd name="connsiteY102" fmla="*/ 5712310 h 5787296"/>
              <a:gd name="connsiteX103" fmla="*/ 430306 w 1742739"/>
              <a:gd name="connsiteY103" fmla="*/ 5776856 h 5787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742739" h="5787296">
                <a:moveTo>
                  <a:pt x="0" y="0"/>
                </a:moveTo>
                <a:cubicBezTo>
                  <a:pt x="14344" y="21515"/>
                  <a:pt x="34854" y="40014"/>
                  <a:pt x="43031" y="64545"/>
                </a:cubicBezTo>
                <a:cubicBezTo>
                  <a:pt x="46617" y="75303"/>
                  <a:pt x="46984" y="87746"/>
                  <a:pt x="53788" y="96818"/>
                </a:cubicBezTo>
                <a:cubicBezTo>
                  <a:pt x="69002" y="117103"/>
                  <a:pt x="82978" y="144457"/>
                  <a:pt x="107577" y="150607"/>
                </a:cubicBezTo>
                <a:cubicBezTo>
                  <a:pt x="155226" y="162519"/>
                  <a:pt x="170237" y="167839"/>
                  <a:pt x="225911" y="172122"/>
                </a:cubicBezTo>
                <a:cubicBezTo>
                  <a:pt x="293936" y="177355"/>
                  <a:pt x="362174" y="179294"/>
                  <a:pt x="430306" y="182880"/>
                </a:cubicBezTo>
                <a:cubicBezTo>
                  <a:pt x="448235" y="186466"/>
                  <a:pt x="465810" y="193637"/>
                  <a:pt x="484094" y="193637"/>
                </a:cubicBezTo>
                <a:cubicBezTo>
                  <a:pt x="544920" y="193637"/>
                  <a:pt x="557040" y="187252"/>
                  <a:pt x="602428" y="172122"/>
                </a:cubicBezTo>
                <a:cubicBezTo>
                  <a:pt x="609600" y="164950"/>
                  <a:pt x="615247" y="155825"/>
                  <a:pt x="623944" y="150607"/>
                </a:cubicBezTo>
                <a:cubicBezTo>
                  <a:pt x="633668" y="144773"/>
                  <a:pt x="644917" y="140791"/>
                  <a:pt x="656217" y="139849"/>
                </a:cubicBezTo>
                <a:cubicBezTo>
                  <a:pt x="731345" y="133588"/>
                  <a:pt x="806824" y="132677"/>
                  <a:pt x="882127" y="129091"/>
                </a:cubicBezTo>
                <a:cubicBezTo>
                  <a:pt x="907228" y="125505"/>
                  <a:pt x="933376" y="126352"/>
                  <a:pt x="957431" y="118334"/>
                </a:cubicBezTo>
                <a:cubicBezTo>
                  <a:pt x="1028254" y="94726"/>
                  <a:pt x="923161" y="93399"/>
                  <a:pt x="1011219" y="86061"/>
                </a:cubicBezTo>
                <a:cubicBezTo>
                  <a:pt x="1086348" y="79800"/>
                  <a:pt x="1161826" y="78889"/>
                  <a:pt x="1237130" y="75303"/>
                </a:cubicBezTo>
                <a:cubicBezTo>
                  <a:pt x="1348292" y="78889"/>
                  <a:pt x="1459578" y="79716"/>
                  <a:pt x="1570617" y="86061"/>
                </a:cubicBezTo>
                <a:cubicBezTo>
                  <a:pt x="1585378" y="86904"/>
                  <a:pt x="1604182" y="85460"/>
                  <a:pt x="1613647" y="96818"/>
                </a:cubicBezTo>
                <a:cubicBezTo>
                  <a:pt x="1625353" y="110865"/>
                  <a:pt x="1612257" y="136941"/>
                  <a:pt x="1624405" y="150607"/>
                </a:cubicBezTo>
                <a:cubicBezTo>
                  <a:pt x="1650012" y="179415"/>
                  <a:pt x="1695636" y="192280"/>
                  <a:pt x="1731981" y="204395"/>
                </a:cubicBezTo>
                <a:cubicBezTo>
                  <a:pt x="1735567" y="215153"/>
                  <a:pt x="1742739" y="225328"/>
                  <a:pt x="1742739" y="236668"/>
                </a:cubicBezTo>
                <a:cubicBezTo>
                  <a:pt x="1742739" y="269108"/>
                  <a:pt x="1695092" y="315064"/>
                  <a:pt x="1688951" y="333487"/>
                </a:cubicBezTo>
                <a:lnTo>
                  <a:pt x="1678193" y="365760"/>
                </a:lnTo>
                <a:cubicBezTo>
                  <a:pt x="1674607" y="448235"/>
                  <a:pt x="1673767" y="530875"/>
                  <a:pt x="1667436" y="613185"/>
                </a:cubicBezTo>
                <a:cubicBezTo>
                  <a:pt x="1666566" y="624491"/>
                  <a:pt x="1662512" y="635734"/>
                  <a:pt x="1656678" y="645458"/>
                </a:cubicBezTo>
                <a:cubicBezTo>
                  <a:pt x="1651460" y="654155"/>
                  <a:pt x="1644235" y="662438"/>
                  <a:pt x="1635163" y="666974"/>
                </a:cubicBezTo>
                <a:cubicBezTo>
                  <a:pt x="1614878" y="677117"/>
                  <a:pt x="1570617" y="688489"/>
                  <a:pt x="1570617" y="688489"/>
                </a:cubicBezTo>
                <a:cubicBezTo>
                  <a:pt x="1556273" y="702833"/>
                  <a:pt x="1538838" y="714642"/>
                  <a:pt x="1527586" y="731520"/>
                </a:cubicBezTo>
                <a:cubicBezTo>
                  <a:pt x="1513243" y="753035"/>
                  <a:pt x="1502840" y="777781"/>
                  <a:pt x="1484556" y="796065"/>
                </a:cubicBezTo>
                <a:cubicBezTo>
                  <a:pt x="1466673" y="813948"/>
                  <a:pt x="1452382" y="825426"/>
                  <a:pt x="1441525" y="849854"/>
                </a:cubicBezTo>
                <a:cubicBezTo>
                  <a:pt x="1432314" y="870578"/>
                  <a:pt x="1436047" y="898364"/>
                  <a:pt x="1420010" y="914400"/>
                </a:cubicBezTo>
                <a:cubicBezTo>
                  <a:pt x="1357079" y="977330"/>
                  <a:pt x="1387319" y="954123"/>
                  <a:pt x="1333948" y="989703"/>
                </a:cubicBezTo>
                <a:cubicBezTo>
                  <a:pt x="1326776" y="1000461"/>
                  <a:pt x="1321575" y="1012834"/>
                  <a:pt x="1312433" y="1021976"/>
                </a:cubicBezTo>
                <a:cubicBezTo>
                  <a:pt x="1286863" y="1047546"/>
                  <a:pt x="1247567" y="1054356"/>
                  <a:pt x="1215614" y="1065007"/>
                </a:cubicBezTo>
                <a:cubicBezTo>
                  <a:pt x="1204856" y="1068593"/>
                  <a:pt x="1194460" y="1073540"/>
                  <a:pt x="1183341" y="1075764"/>
                </a:cubicBezTo>
                <a:cubicBezTo>
                  <a:pt x="1165412" y="1079350"/>
                  <a:pt x="1147193" y="1081711"/>
                  <a:pt x="1129553" y="1086522"/>
                </a:cubicBezTo>
                <a:cubicBezTo>
                  <a:pt x="1107673" y="1092489"/>
                  <a:pt x="1065007" y="1108037"/>
                  <a:pt x="1065007" y="1108037"/>
                </a:cubicBezTo>
                <a:cubicBezTo>
                  <a:pt x="1044997" y="1128048"/>
                  <a:pt x="1035547" y="1134686"/>
                  <a:pt x="1021977" y="1161825"/>
                </a:cubicBezTo>
                <a:cubicBezTo>
                  <a:pt x="1016906" y="1171967"/>
                  <a:pt x="1017810" y="1184871"/>
                  <a:pt x="1011219" y="1194098"/>
                </a:cubicBezTo>
                <a:cubicBezTo>
                  <a:pt x="999429" y="1210605"/>
                  <a:pt x="968188" y="1237129"/>
                  <a:pt x="968188" y="1237129"/>
                </a:cubicBezTo>
                <a:cubicBezTo>
                  <a:pt x="915013" y="1396664"/>
                  <a:pt x="948899" y="1282768"/>
                  <a:pt x="968188" y="1678193"/>
                </a:cubicBezTo>
                <a:cubicBezTo>
                  <a:pt x="968740" y="1689519"/>
                  <a:pt x="972355" y="1701238"/>
                  <a:pt x="978946" y="1710465"/>
                </a:cubicBezTo>
                <a:cubicBezTo>
                  <a:pt x="1010309" y="1754372"/>
                  <a:pt x="1023989" y="1741886"/>
                  <a:pt x="1043492" y="1785769"/>
                </a:cubicBezTo>
                <a:cubicBezTo>
                  <a:pt x="1052703" y="1806493"/>
                  <a:pt x="1057835" y="1828800"/>
                  <a:pt x="1065007" y="1850315"/>
                </a:cubicBezTo>
                <a:cubicBezTo>
                  <a:pt x="1068593" y="1861073"/>
                  <a:pt x="1070694" y="1872446"/>
                  <a:pt x="1075765" y="1882588"/>
                </a:cubicBezTo>
                <a:lnTo>
                  <a:pt x="1097280" y="1925618"/>
                </a:lnTo>
                <a:cubicBezTo>
                  <a:pt x="1091433" y="1954857"/>
                  <a:pt x="1095626" y="1985613"/>
                  <a:pt x="1065007" y="2000922"/>
                </a:cubicBezTo>
                <a:cubicBezTo>
                  <a:pt x="1044722" y="2011064"/>
                  <a:pt x="1000461" y="2022437"/>
                  <a:pt x="1000461" y="2022437"/>
                </a:cubicBezTo>
                <a:cubicBezTo>
                  <a:pt x="993289" y="2029609"/>
                  <a:pt x="986866" y="2037617"/>
                  <a:pt x="978946" y="2043953"/>
                </a:cubicBezTo>
                <a:cubicBezTo>
                  <a:pt x="936634" y="2077803"/>
                  <a:pt x="952733" y="2051741"/>
                  <a:pt x="914400" y="2097741"/>
                </a:cubicBezTo>
                <a:cubicBezTo>
                  <a:pt x="891230" y="2125546"/>
                  <a:pt x="892909" y="2129943"/>
                  <a:pt x="882127" y="2162287"/>
                </a:cubicBezTo>
                <a:cubicBezTo>
                  <a:pt x="882640" y="2168955"/>
                  <a:pt x="896567" y="2370650"/>
                  <a:pt x="903643" y="2398955"/>
                </a:cubicBezTo>
                <a:cubicBezTo>
                  <a:pt x="906779" y="2411498"/>
                  <a:pt x="914194" y="2424376"/>
                  <a:pt x="925158" y="2431228"/>
                </a:cubicBezTo>
                <a:cubicBezTo>
                  <a:pt x="944390" y="2443248"/>
                  <a:pt x="989704" y="2452743"/>
                  <a:pt x="989704" y="2452743"/>
                </a:cubicBezTo>
                <a:cubicBezTo>
                  <a:pt x="996876" y="2463501"/>
                  <a:pt x="1005968" y="2473201"/>
                  <a:pt x="1011219" y="2485016"/>
                </a:cubicBezTo>
                <a:cubicBezTo>
                  <a:pt x="1020430" y="2505740"/>
                  <a:pt x="1032734" y="2549562"/>
                  <a:pt x="1032734" y="2549562"/>
                </a:cubicBezTo>
                <a:cubicBezTo>
                  <a:pt x="1036320" y="2585421"/>
                  <a:pt x="1030108" y="2623678"/>
                  <a:pt x="1043492" y="2657138"/>
                </a:cubicBezTo>
                <a:cubicBezTo>
                  <a:pt x="1056537" y="2689750"/>
                  <a:pt x="1107541" y="2720153"/>
                  <a:pt x="1140311" y="2732442"/>
                </a:cubicBezTo>
                <a:cubicBezTo>
                  <a:pt x="1154154" y="2737633"/>
                  <a:pt x="1168998" y="2739614"/>
                  <a:pt x="1183341" y="2743200"/>
                </a:cubicBezTo>
                <a:cubicBezTo>
                  <a:pt x="1197685" y="2739614"/>
                  <a:pt x="1212156" y="2736504"/>
                  <a:pt x="1226372" y="2732442"/>
                </a:cubicBezTo>
                <a:cubicBezTo>
                  <a:pt x="1237275" y="2729327"/>
                  <a:pt x="1256185" y="2710614"/>
                  <a:pt x="1258645" y="2721684"/>
                </a:cubicBezTo>
                <a:cubicBezTo>
                  <a:pt x="1272714" y="2784996"/>
                  <a:pt x="1231060" y="2898495"/>
                  <a:pt x="1290918" y="2958353"/>
                </a:cubicBezTo>
                <a:cubicBezTo>
                  <a:pt x="1300060" y="2967495"/>
                  <a:pt x="1312433" y="2972696"/>
                  <a:pt x="1323191" y="2979868"/>
                </a:cubicBezTo>
                <a:cubicBezTo>
                  <a:pt x="1326777" y="2990626"/>
                  <a:pt x="1331488" y="3001072"/>
                  <a:pt x="1333948" y="3012141"/>
                </a:cubicBezTo>
                <a:cubicBezTo>
                  <a:pt x="1340559" y="3041892"/>
                  <a:pt x="1340933" y="3079898"/>
                  <a:pt x="1355464" y="3108960"/>
                </a:cubicBezTo>
                <a:cubicBezTo>
                  <a:pt x="1361246" y="3120524"/>
                  <a:pt x="1370127" y="3130269"/>
                  <a:pt x="1376979" y="3141233"/>
                </a:cubicBezTo>
                <a:cubicBezTo>
                  <a:pt x="1388061" y="3158964"/>
                  <a:pt x="1399901" y="3176319"/>
                  <a:pt x="1409252" y="3195021"/>
                </a:cubicBezTo>
                <a:cubicBezTo>
                  <a:pt x="1414323" y="3205163"/>
                  <a:pt x="1416424" y="3216536"/>
                  <a:pt x="1420010" y="3227294"/>
                </a:cubicBezTo>
                <a:cubicBezTo>
                  <a:pt x="1416424" y="3270324"/>
                  <a:pt x="1421951" y="3315115"/>
                  <a:pt x="1409252" y="3356385"/>
                </a:cubicBezTo>
                <a:cubicBezTo>
                  <a:pt x="1405917" y="3367223"/>
                  <a:pt x="1388028" y="3364593"/>
                  <a:pt x="1376979" y="3367143"/>
                </a:cubicBezTo>
                <a:cubicBezTo>
                  <a:pt x="1341347" y="3375366"/>
                  <a:pt x="1305262" y="3381486"/>
                  <a:pt x="1269403" y="3388658"/>
                </a:cubicBezTo>
                <a:cubicBezTo>
                  <a:pt x="1255059" y="3410173"/>
                  <a:pt x="1234549" y="3428673"/>
                  <a:pt x="1226372" y="3453204"/>
                </a:cubicBezTo>
                <a:lnTo>
                  <a:pt x="1204857" y="3517750"/>
                </a:lnTo>
                <a:cubicBezTo>
                  <a:pt x="1202452" y="3536986"/>
                  <a:pt x="1194481" y="3646460"/>
                  <a:pt x="1172584" y="3668357"/>
                </a:cubicBezTo>
                <a:cubicBezTo>
                  <a:pt x="1141926" y="3699015"/>
                  <a:pt x="1159507" y="3684247"/>
                  <a:pt x="1118796" y="3711388"/>
                </a:cubicBezTo>
                <a:cubicBezTo>
                  <a:pt x="1090848" y="3795229"/>
                  <a:pt x="1095949" y="3766610"/>
                  <a:pt x="1118796" y="3926541"/>
                </a:cubicBezTo>
                <a:cubicBezTo>
                  <a:pt x="1121248" y="3943703"/>
                  <a:pt x="1143898" y="3980330"/>
                  <a:pt x="1161826" y="3991087"/>
                </a:cubicBezTo>
                <a:cubicBezTo>
                  <a:pt x="1171550" y="3996921"/>
                  <a:pt x="1183341" y="3998258"/>
                  <a:pt x="1194099" y="4001844"/>
                </a:cubicBezTo>
                <a:cubicBezTo>
                  <a:pt x="1224780" y="4093889"/>
                  <a:pt x="1249014" y="4140173"/>
                  <a:pt x="1204857" y="4260028"/>
                </a:cubicBezTo>
                <a:cubicBezTo>
                  <a:pt x="1197316" y="4280495"/>
                  <a:pt x="1161826" y="4267199"/>
                  <a:pt x="1140311" y="4270785"/>
                </a:cubicBezTo>
                <a:cubicBezTo>
                  <a:pt x="1129553" y="4274371"/>
                  <a:pt x="1118180" y="4276472"/>
                  <a:pt x="1108038" y="4281543"/>
                </a:cubicBezTo>
                <a:cubicBezTo>
                  <a:pt x="1080894" y="4295115"/>
                  <a:pt x="1074263" y="4304560"/>
                  <a:pt x="1054250" y="4324574"/>
                </a:cubicBezTo>
                <a:cubicBezTo>
                  <a:pt x="1050664" y="4335332"/>
                  <a:pt x="1044991" y="4345607"/>
                  <a:pt x="1043492" y="4356847"/>
                </a:cubicBezTo>
                <a:cubicBezTo>
                  <a:pt x="1037785" y="4399648"/>
                  <a:pt x="1038441" y="4443137"/>
                  <a:pt x="1032734" y="4485938"/>
                </a:cubicBezTo>
                <a:cubicBezTo>
                  <a:pt x="1031235" y="4497178"/>
                  <a:pt x="1027811" y="4508487"/>
                  <a:pt x="1021977" y="4518211"/>
                </a:cubicBezTo>
                <a:cubicBezTo>
                  <a:pt x="1016759" y="4526908"/>
                  <a:pt x="1007633" y="4532555"/>
                  <a:pt x="1000461" y="4539727"/>
                </a:cubicBezTo>
                <a:cubicBezTo>
                  <a:pt x="1004047" y="4593515"/>
                  <a:pt x="1005266" y="4647513"/>
                  <a:pt x="1011219" y="4701091"/>
                </a:cubicBezTo>
                <a:cubicBezTo>
                  <a:pt x="1012471" y="4712361"/>
                  <a:pt x="1018862" y="4722461"/>
                  <a:pt x="1021977" y="4733364"/>
                </a:cubicBezTo>
                <a:cubicBezTo>
                  <a:pt x="1026039" y="4747580"/>
                  <a:pt x="1029148" y="4762051"/>
                  <a:pt x="1032734" y="4776395"/>
                </a:cubicBezTo>
                <a:cubicBezTo>
                  <a:pt x="1029148" y="4808668"/>
                  <a:pt x="1030521" y="4841887"/>
                  <a:pt x="1021977" y="4873214"/>
                </a:cubicBezTo>
                <a:cubicBezTo>
                  <a:pt x="1016912" y="4891786"/>
                  <a:pt x="982725" y="4903777"/>
                  <a:pt x="968188" y="4905487"/>
                </a:cubicBezTo>
                <a:cubicBezTo>
                  <a:pt x="918202" y="4911368"/>
                  <a:pt x="867783" y="4912658"/>
                  <a:pt x="817581" y="4916244"/>
                </a:cubicBezTo>
                <a:cubicBezTo>
                  <a:pt x="796066" y="4923416"/>
                  <a:pt x="747536" y="4915758"/>
                  <a:pt x="753036" y="4937760"/>
                </a:cubicBezTo>
                <a:cubicBezTo>
                  <a:pt x="777687" y="5036364"/>
                  <a:pt x="758149" y="4999217"/>
                  <a:pt x="796066" y="5056094"/>
                </a:cubicBezTo>
                <a:cubicBezTo>
                  <a:pt x="792480" y="5109882"/>
                  <a:pt x="794676" y="5164371"/>
                  <a:pt x="785308" y="5217458"/>
                </a:cubicBezTo>
                <a:cubicBezTo>
                  <a:pt x="783545" y="5227446"/>
                  <a:pt x="771907" y="5232888"/>
                  <a:pt x="763793" y="5238974"/>
                </a:cubicBezTo>
                <a:cubicBezTo>
                  <a:pt x="743107" y="5254489"/>
                  <a:pt x="717531" y="5263719"/>
                  <a:pt x="699247" y="5282004"/>
                </a:cubicBezTo>
                <a:cubicBezTo>
                  <a:pt x="659448" y="5321805"/>
                  <a:pt x="686171" y="5297894"/>
                  <a:pt x="613186" y="5346550"/>
                </a:cubicBezTo>
                <a:cubicBezTo>
                  <a:pt x="602428" y="5353722"/>
                  <a:pt x="593179" y="5363976"/>
                  <a:pt x="580913" y="5368065"/>
                </a:cubicBezTo>
                <a:cubicBezTo>
                  <a:pt x="536374" y="5382912"/>
                  <a:pt x="558075" y="5372533"/>
                  <a:pt x="516367" y="5400338"/>
                </a:cubicBezTo>
                <a:cubicBezTo>
                  <a:pt x="509195" y="5421853"/>
                  <a:pt x="500353" y="5442882"/>
                  <a:pt x="494852" y="5464884"/>
                </a:cubicBezTo>
                <a:cubicBezTo>
                  <a:pt x="492844" y="5472917"/>
                  <a:pt x="479949" y="5529168"/>
                  <a:pt x="473337" y="5540188"/>
                </a:cubicBezTo>
                <a:cubicBezTo>
                  <a:pt x="468119" y="5548885"/>
                  <a:pt x="457907" y="5553589"/>
                  <a:pt x="451821" y="5561703"/>
                </a:cubicBezTo>
                <a:cubicBezTo>
                  <a:pt x="436306" y="5582389"/>
                  <a:pt x="408791" y="5626249"/>
                  <a:pt x="408791" y="5626249"/>
                </a:cubicBezTo>
                <a:cubicBezTo>
                  <a:pt x="412377" y="5654936"/>
                  <a:pt x="414795" y="5683793"/>
                  <a:pt x="419548" y="5712310"/>
                </a:cubicBezTo>
                <a:cubicBezTo>
                  <a:pt x="432045" y="5787296"/>
                  <a:pt x="430306" y="5728431"/>
                  <a:pt x="430306" y="5776856"/>
                </a:cubicBezTo>
              </a:path>
            </a:pathLst>
          </a:cu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BE">
              <a:solidFill>
                <a:prstClr val="white"/>
              </a:solidFill>
            </a:endParaRPr>
          </a:p>
        </p:txBody>
      </p:sp>
      <p:sp>
        <p:nvSpPr>
          <p:cNvPr id="10" name="Ovaal 9"/>
          <p:cNvSpPr/>
          <p:nvPr/>
        </p:nvSpPr>
        <p:spPr>
          <a:xfrm>
            <a:off x="3714744" y="571480"/>
            <a:ext cx="285752" cy="2857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prstClr val="white"/>
              </a:solidFill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2912069" y="128221"/>
            <a:ext cx="1088427" cy="461665"/>
          </a:xfrm>
          <a:prstGeom prst="rect">
            <a:avLst/>
          </a:prstGeom>
          <a:solidFill>
            <a:srgbClr val="FFFFCC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 dirty="0">
                <a:solidFill>
                  <a:prstClr val="black"/>
                </a:solidFill>
                <a:latin typeface="Arial Black" panose="020B0A04020102020204" pitchFamily="34" charset="0"/>
              </a:rPr>
              <a:t>Porto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4548580" y="6324920"/>
            <a:ext cx="1088427" cy="461665"/>
          </a:xfrm>
          <a:prstGeom prst="rect">
            <a:avLst/>
          </a:prstGeom>
          <a:solidFill>
            <a:srgbClr val="FFFFCC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 dirty="0">
                <a:solidFill>
                  <a:prstClr val="black"/>
                </a:solidFill>
                <a:latin typeface="Arial Black" panose="020B0A04020102020204" pitchFamily="34" charset="0"/>
              </a:rPr>
              <a:t>Faro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8.29979E-6 C 0.00139 0.01435 0.00052 0.01319 0.00938 0.01736 C 0.01129 0.0273 0.01441 0.02522 0.0224 0.02684 C 0.03594 0.03216 0.03559 0.03031 0.05764 0.03147 C 0.06719 0.03077 0.09514 0.03355 0.10469 0.02522 C 0.1132 0.0081 0.13958 0.01782 0.14948 0.01736 C 0.1592 0.01782 0.16945 0.0155 0.17882 0.01897 C 0.18108 0.01967 0.17882 0.02545 0.18004 0.02823 C 0.18142 0.03123 0.1849 0.031 0.18698 0.03308 C 0.18958 0.04303 0.18733 0.05321 0.18472 0.06269 C 0.18438 0.07588 0.18698 0.08976 0.18351 0.10202 C 0.18177 0.10803 0.17292 0.10225 0.16945 0.10664 C 0.16476 0.11266 0.16406 0.12076 0.15885 0.12538 C 0.15816 0.12793 0.15608 0.14111 0.15417 0.14435 C 0.15 0.15152 0.14201 0.15129 0.13646 0.15522 C 0.13229 0.15823 0.13385 0.15892 0.12934 0.16147 C 0.11667 0.16887 0.12708 0.16101 0.11875 0.16771 C 0.11719 0.17488 0.11372 0.18044 0.11059 0.18668 C 0.10851 0.19085 0.10781 0.19894 0.10712 0.2038 C 0.10747 0.21907 0.1066 0.23433 0.10816 0.24937 C 0.10816 0.25006 0.1191 0.27273 0.11997 0.27435 C 0.1217 0.28314 0.12379 0.28823 0.12118 0.29795 C 0.11979 0.30304 0.11059 0.30581 0.11059 0.30581 C 0.10747 0.31414 0.10521 0.31252 0.10347 0.32154 C 0.10365 0.32756 0.09896 0.3648 0.11059 0.37012 C 0.11267 0.3729 0.11632 0.37752 0.11771 0.38099 C 0.12014 0.38724 0.11892 0.39556 0.12465 0.39834 C 0.12656 0.39927 0.12865 0.39927 0.13056 0.39973 C 0.13403 0.40297 0.13715 0.40574 0.14115 0.40759 C 0.14201 0.42101 0.13872 0.43142 0.14826 0.4342 C 0.1566 0.44183 0.1526 0.45501 0.15521 0.46727 C 0.15625 0.48 0.15938 0.49364 0.15642 0.50637 C 0.15608 0.50776 0.14757 0.50914 0.14462 0.50961 C 0.13837 0.51516 0.13646 0.51608 0.13403 0.5251 C 0.13316 0.54176 0.13611 0.54708 0.12708 0.55494 C 0.12257 0.56373 0.12222 0.5753 0.12934 0.58155 C 0.1309 0.58479 0.13316 0.58756 0.13403 0.59103 C 0.1349 0.59427 0.13646 0.60051 0.13646 0.60051 C 0.13611 0.60792 0.13663 0.61532 0.13524 0.62249 C 0.13455 0.62573 0.13038 0.62388 0.1283 0.6255 C 0.12153 0.63059 0.12205 0.63036 0.11771 0.6366 C 0.11597 0.64308 0.11354 0.64863 0.11181 0.65534 C 0.11493 0.67546 0.1184 0.69466 0.11181 0.71641 C 0.1099 0.72265 0.10156 0.71756 0.09653 0.71803 C 0.09271 0.71965 0.08976 0.72242 0.08594 0.72427 C 0.08247 0.73306 0.0849 0.73723 0.08594 0.74787 C 0.08472 0.76383 0.08714 0.76568 0.0776 0.76984 C 0.07257 0.78002 0.07153 0.78881 0.06233 0.79321 C 0.05799 0.80246 0.06042 0.79621 0.05764 0.81356 C 0.05729 0.81611 0.05365 0.81472 0.05174 0.81518 C 0.04913 0.82513 0.05174 0.84664 0.05174 0.84664 " pathEditMode="relative" ptsTypes="ffffffffffffffffffffffffffffffffffffffffffffffffffA">
                                      <p:cBhvr>
                                        <p:cTn id="6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porto111 (Medium).gif"/>
          <p:cNvPicPr>
            <a:picLocks noChangeAspect="1"/>
          </p:cNvPicPr>
          <p:nvPr/>
        </p:nvPicPr>
        <p:blipFill>
          <a:blip r:embed="rId2">
            <a:lum bright="48000" contrast="-7000"/>
          </a:blip>
          <a:stretch>
            <a:fillRect/>
          </a:stretch>
        </p:blipFill>
        <p:spPr>
          <a:xfrm>
            <a:off x="455304" y="214290"/>
            <a:ext cx="7813964" cy="586047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Afbeelding 1" descr="Hugo uitvergroot.bmp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1600" y="489435"/>
            <a:ext cx="2922854" cy="29376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Afbeelding 2" descr="Bob uitvergroot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09016" y="557875"/>
            <a:ext cx="2964600" cy="29414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Afbeelding 3" descr="pol1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468" y="3324590"/>
            <a:ext cx="3171259" cy="31245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Afbeelding 4" descr="Robert uitvergroot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9016" y="3344590"/>
            <a:ext cx="3079408" cy="3106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kstvak 5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       Hugo    Pol                Bob    Robert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       de Bende van Bob</a:t>
            </a:r>
          </a:p>
        </p:txBody>
      </p:sp>
    </p:spTree>
  </p:cSld>
  <p:clrMapOvr>
    <a:masterClrMapping/>
  </p:clrMapOvr>
  <p:transition spd="slow" advClick="0" advTm="8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77660" cy="6273225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  Fiets in de doos klaar voor vliegreis </a:t>
            </a:r>
          </a:p>
        </p:txBody>
      </p:sp>
    </p:spTree>
    <p:extLst>
      <p:ext uri="{BB962C8B-B14F-4D97-AF65-F5344CB8AC3E}">
        <p14:creationId xmlns:p14="http://schemas.microsoft.com/office/powerpoint/2010/main" val="293335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 van Charleroi naar Porto</a:t>
            </a:r>
          </a:p>
        </p:txBody>
      </p:sp>
    </p:spTree>
    <p:extLst>
      <p:ext uri="{BB962C8B-B14F-4D97-AF65-F5344CB8AC3E}">
        <p14:creationId xmlns:p14="http://schemas.microsoft.com/office/powerpoint/2010/main" val="103828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51520" y="332656"/>
            <a:ext cx="86409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Als zijn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Broer Robert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Mee kan</a:t>
            </a:r>
            <a:endParaRPr lang="nl-BE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9176" y="4170036"/>
            <a:ext cx="2200000" cy="2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47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  Fietsatelier  op Aeropuerto de Porto</a:t>
            </a:r>
          </a:p>
        </p:txBody>
      </p:sp>
    </p:spTree>
    <p:extLst>
      <p:ext uri="{BB962C8B-B14F-4D97-AF65-F5344CB8AC3E}">
        <p14:creationId xmlns:p14="http://schemas.microsoft.com/office/powerpoint/2010/main" val="264654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302200" cy="6858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0" y="4404698"/>
            <a:ext cx="2836168" cy="2118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kstvak 3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 Avondwandeling  in  Porto</a:t>
            </a:r>
          </a:p>
        </p:txBody>
      </p:sp>
    </p:spTree>
    <p:extLst>
      <p:ext uri="{BB962C8B-B14F-4D97-AF65-F5344CB8AC3E}">
        <p14:creationId xmlns:p14="http://schemas.microsoft.com/office/powerpoint/2010/main" val="22858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2000"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 Start dag 2  Porto à Castelo de Paiva</a:t>
            </a:r>
          </a:p>
        </p:txBody>
      </p:sp>
    </p:spTree>
    <p:extLst>
      <p:ext uri="{BB962C8B-B14F-4D97-AF65-F5344CB8AC3E}">
        <p14:creationId xmlns:p14="http://schemas.microsoft.com/office/powerpoint/2010/main" val="98684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3077" y="1"/>
            <a:ext cx="9730154" cy="6857998"/>
          </a:xfrm>
          <a:prstGeom prst="rect">
            <a:avLst/>
          </a:prstGeom>
        </p:spPr>
      </p:pic>
      <p:grpSp>
        <p:nvGrpSpPr>
          <p:cNvPr id="6" name="Groep 5"/>
          <p:cNvGrpSpPr/>
          <p:nvPr/>
        </p:nvGrpSpPr>
        <p:grpSpPr>
          <a:xfrm>
            <a:off x="-33536" y="1"/>
            <a:ext cx="9177536" cy="6857999"/>
            <a:chOff x="-33536" y="1"/>
            <a:chExt cx="9177536" cy="6857999"/>
          </a:xfrm>
        </p:grpSpPr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536" y="1"/>
              <a:ext cx="9144000" cy="6273224"/>
            </a:xfrm>
            <a:prstGeom prst="rect">
              <a:avLst/>
            </a:prstGeom>
          </p:spPr>
        </p:pic>
        <p:sp>
          <p:nvSpPr>
            <p:cNvPr id="5" name="Tekstvak 4"/>
            <p:cNvSpPr txBox="1"/>
            <p:nvPr/>
          </p:nvSpPr>
          <p:spPr>
            <a:xfrm>
              <a:off x="0" y="6304002"/>
              <a:ext cx="9144000" cy="553998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3000" dirty="0">
                  <a:solidFill>
                    <a:srgbClr val="FFFFCC"/>
                  </a:solidFill>
                  <a:latin typeface="Arial Black" panose="020B0A04020102020204" pitchFamily="34" charset="0"/>
                </a:rPr>
                <a:t>Vóór onze start Porto proeven bij Taylors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990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96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4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 Langs de Duro naar Castelo de Paiva</a:t>
            </a:r>
          </a:p>
        </p:txBody>
      </p:sp>
    </p:spTree>
    <p:extLst>
      <p:ext uri="{BB962C8B-B14F-4D97-AF65-F5344CB8AC3E}">
        <p14:creationId xmlns:p14="http://schemas.microsoft.com/office/powerpoint/2010/main" val="404766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 Souperen na een lange dag</a:t>
            </a:r>
          </a:p>
        </p:txBody>
      </p:sp>
    </p:spTree>
    <p:extLst>
      <p:ext uri="{BB962C8B-B14F-4D97-AF65-F5344CB8AC3E}">
        <p14:creationId xmlns:p14="http://schemas.microsoft.com/office/powerpoint/2010/main" val="665685292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dag 3 langs de Duro naar Peso de Regua</a:t>
            </a:r>
          </a:p>
        </p:txBody>
      </p:sp>
    </p:spTree>
    <p:extLst>
      <p:ext uri="{BB962C8B-B14F-4D97-AF65-F5344CB8AC3E}">
        <p14:creationId xmlns:p14="http://schemas.microsoft.com/office/powerpoint/2010/main" val="3246255036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-90264" y="6088559"/>
            <a:ext cx="9324528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Wat een bloemenpracht</a:t>
            </a:r>
          </a:p>
        </p:txBody>
      </p:sp>
    </p:spTree>
    <p:extLst>
      <p:ext uri="{BB962C8B-B14F-4D97-AF65-F5344CB8AC3E}">
        <p14:creationId xmlns:p14="http://schemas.microsoft.com/office/powerpoint/2010/main" val="1015597713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6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Zwitserse motorfreeks doen zelfde tocht</a:t>
            </a:r>
          </a:p>
        </p:txBody>
      </p:sp>
    </p:spTree>
    <p:extLst>
      <p:ext uri="{BB962C8B-B14F-4D97-AF65-F5344CB8AC3E}">
        <p14:creationId xmlns:p14="http://schemas.microsoft.com/office/powerpoint/2010/main" val="3298071356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88764" y="836712"/>
            <a:ext cx="86409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Dit werd 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de  Bende 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2007 &amp; 2008</a:t>
            </a:r>
            <a:endParaRPr lang="nl-BE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12021" y="5157192"/>
            <a:ext cx="6719958" cy="977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097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1249" y="-584775"/>
            <a:ext cx="10312177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Terrasje  &amp; souperen in Peso de Regua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1249" y="-584775"/>
            <a:ext cx="10312177" cy="685800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32140" y="-1700469"/>
            <a:ext cx="12043067" cy="800911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5105" y="-795797"/>
            <a:ext cx="10703947" cy="711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178918"/>
      </p:ext>
    </p:extLst>
  </p:cSld>
  <p:clrMapOvr>
    <a:masterClrMapping/>
  </p:clrMapOvr>
  <p:transition spd="slow" advClick="0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6" y="0"/>
            <a:ext cx="9144000" cy="6081117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088559"/>
            <a:ext cx="9324528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Naar Vila Nova de Foz </a:t>
            </a:r>
            <a:r>
              <a:rPr lang="nl-BE" sz="44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Côa</a:t>
            </a:r>
            <a:endParaRPr lang="nl-BE" sz="44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948023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4088" y="0"/>
            <a:ext cx="1031217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88085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182035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0277" y="-445740"/>
            <a:ext cx="10332640" cy="774948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088559"/>
            <a:ext cx="9324528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Picknick in de bergen</a:t>
            </a:r>
          </a:p>
        </p:txBody>
      </p:sp>
    </p:spTree>
    <p:extLst>
      <p:ext uri="{BB962C8B-B14F-4D97-AF65-F5344CB8AC3E}">
        <p14:creationId xmlns:p14="http://schemas.microsoft.com/office/powerpoint/2010/main" val="1332787948"/>
      </p:ext>
    </p:extLst>
  </p:cSld>
  <p:clrMapOvr>
    <a:masterClrMapping/>
  </p:clrMapOvr>
  <p:transition spd="slow" advClick="0" advTm="4000">
    <p:wipe/>
    <p:sndAc>
      <p:stSnd>
        <p:snd r:embed="rId2" name="02 Fado Um Copo de Sol By Pedro Moutinho.wav"/>
      </p:stSnd>
    </p:sndAc>
  </p:transition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0987" y="1"/>
            <a:ext cx="10165974" cy="6857999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088559"/>
            <a:ext cx="9324528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Hier verlaten we de Duro</a:t>
            </a:r>
          </a:p>
        </p:txBody>
      </p:sp>
    </p:spTree>
    <p:extLst>
      <p:ext uri="{BB962C8B-B14F-4D97-AF65-F5344CB8AC3E}">
        <p14:creationId xmlns:p14="http://schemas.microsoft.com/office/powerpoint/2010/main" val="35848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4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4089" y="0"/>
            <a:ext cx="1031217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69089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088559"/>
            <a:ext cx="9324528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Op de markt van Figueira</a:t>
            </a:r>
          </a:p>
        </p:txBody>
      </p:sp>
    </p:spTree>
    <p:extLst>
      <p:ext uri="{BB962C8B-B14F-4D97-AF65-F5344CB8AC3E}">
        <p14:creationId xmlns:p14="http://schemas.microsoft.com/office/powerpoint/2010/main" val="190559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0529" y="-135396"/>
            <a:ext cx="9745083" cy="7308812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088559"/>
            <a:ext cx="9324528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Sierra </a:t>
            </a:r>
            <a:r>
              <a:rPr lang="nl-BE" sz="4400" dirty="0" err="1">
                <a:solidFill>
                  <a:srgbClr val="FFFFCC"/>
                </a:solidFill>
                <a:latin typeface="Arial Black" panose="020B0A04020102020204" pitchFamily="34" charset="0"/>
              </a:rPr>
              <a:t>Estrella</a:t>
            </a:r>
            <a:endParaRPr lang="nl-BE" sz="44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15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Avondwandeling in het koude Guarda</a:t>
            </a:r>
          </a:p>
        </p:txBody>
      </p:sp>
    </p:spTree>
    <p:extLst>
      <p:ext uri="{BB962C8B-B14F-4D97-AF65-F5344CB8AC3E}">
        <p14:creationId xmlns:p14="http://schemas.microsoft.com/office/powerpoint/2010/main" val="395223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62272" y="476672"/>
            <a:ext cx="9468544" cy="1143000"/>
          </a:xfrm>
        </p:spPr>
        <p:txBody>
          <a:bodyPr>
            <a:normAutofit fontScale="90000"/>
          </a:bodyPr>
          <a:lstStyle/>
          <a:p>
            <a:r>
              <a:rPr lang="nl-BE" sz="5300" dirty="0" smtClean="0">
                <a:latin typeface="Arial Black" panose="020B0A04020102020204" pitchFamily="34" charset="0"/>
              </a:rPr>
              <a:t>2007 Brugge – Côte d’Azur </a:t>
            </a:r>
            <a:br>
              <a:rPr lang="nl-BE" sz="5300" dirty="0" smtClean="0">
                <a:latin typeface="Arial Black" panose="020B0A04020102020204" pitchFamily="34" charset="0"/>
              </a:rPr>
            </a:br>
            <a:r>
              <a:rPr lang="nl-BE" sz="5300" dirty="0" smtClean="0">
                <a:latin typeface="Arial Black" panose="020B0A04020102020204" pitchFamily="34" charset="0"/>
              </a:rPr>
              <a:t>Pol Bob Hugo Robert</a:t>
            </a:r>
            <a:r>
              <a:rPr lang="nl-BE" dirty="0" smtClean="0">
                <a:latin typeface="Arial Black" panose="020B0A04020102020204" pitchFamily="34" charset="0"/>
              </a:rPr>
              <a:t/>
            </a:r>
            <a:br>
              <a:rPr lang="nl-BE" dirty="0" smtClean="0">
                <a:latin typeface="Arial Black" panose="020B0A04020102020204" pitchFamily="34" charset="0"/>
              </a:rPr>
            </a:br>
            <a:endParaRPr lang="nl-BE" dirty="0">
              <a:latin typeface="Arial Black" panose="020B0A04020102020204" pitchFamily="34" charset="0"/>
            </a:endParaRP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860" y="1541131"/>
            <a:ext cx="6848508" cy="5148639"/>
          </a:xfrm>
        </p:spPr>
      </p:pic>
    </p:spTree>
    <p:extLst>
      <p:ext uri="{BB962C8B-B14F-4D97-AF65-F5344CB8AC3E}">
        <p14:creationId xmlns:p14="http://schemas.microsoft.com/office/powerpoint/2010/main" val="278748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5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324"/>
            <a:ext cx="9144000" cy="6813352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Zwetend en zwoegend door de bergen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324"/>
            <a:ext cx="9144000" cy="625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017416"/>
      </p:ext>
    </p:extLst>
  </p:cSld>
  <p:clrMapOvr>
    <a:masterClrMapping/>
  </p:clrMapOvr>
  <p:transition spd="slow" advClick="0" advTm="8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" y="-89148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088559"/>
            <a:ext cx="9324528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Aankomst in Covilhâ</a:t>
            </a:r>
          </a:p>
        </p:txBody>
      </p:sp>
    </p:spTree>
    <p:extLst>
      <p:ext uri="{BB962C8B-B14F-4D97-AF65-F5344CB8AC3E}">
        <p14:creationId xmlns:p14="http://schemas.microsoft.com/office/powerpoint/2010/main" val="1374056222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7173416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088559"/>
            <a:ext cx="9324528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Avondwandeling in Covilhâ</a:t>
            </a:r>
          </a:p>
        </p:txBody>
      </p:sp>
    </p:spTree>
    <p:extLst>
      <p:ext uri="{BB962C8B-B14F-4D97-AF65-F5344CB8AC3E}">
        <p14:creationId xmlns:p14="http://schemas.microsoft.com/office/powerpoint/2010/main" val="2498679319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415537"/>
      </p:ext>
    </p:extLst>
  </p:cSld>
  <p:clrMapOvr>
    <a:masterClrMapping/>
  </p:clrMapOvr>
  <p:transition spd="slow" advClick="0" advTm="7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6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4089" y="0"/>
            <a:ext cx="1031217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22015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6152" y="0"/>
            <a:ext cx="10316306" cy="6857999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90264" y="6211669"/>
            <a:ext cx="93245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Ons hotel “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Solneve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” in Covilhâ</a:t>
            </a:r>
          </a:p>
        </p:txBody>
      </p:sp>
    </p:spTree>
    <p:extLst>
      <p:ext uri="{BB962C8B-B14F-4D97-AF65-F5344CB8AC3E}">
        <p14:creationId xmlns:p14="http://schemas.microsoft.com/office/powerpoint/2010/main" val="175479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6154" y="0"/>
            <a:ext cx="9730154" cy="6468341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Weg uit Covilhâ naar Castelo Branco</a:t>
            </a:r>
          </a:p>
        </p:txBody>
      </p:sp>
    </p:spTree>
    <p:extLst>
      <p:ext uri="{BB962C8B-B14F-4D97-AF65-F5344CB8AC3E}">
        <p14:creationId xmlns:p14="http://schemas.microsoft.com/office/powerpoint/2010/main" val="194696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559485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783209"/>
              </p:ext>
            </p:extLst>
          </p:nvPr>
        </p:nvGraphicFramePr>
        <p:xfrm>
          <a:off x="-1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2286000"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blipFill>
                      <a:blip r:embed="rId7"/>
                      <a:stretch>
                        <a:fillRect/>
                      </a:stretch>
                    </a:blip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blipFill>
                      <a:blip r:embed="rId8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blipFill>
                      <a:blip r:embed="rId9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blipFill>
                      <a:blip r:embed="rId10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2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7000"/>
                    </a14:imgEffect>
                    <a14:imgEffect>
                      <a14:brightnessContrast bright="44000"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548" y="165100"/>
            <a:ext cx="8136904" cy="5123240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-784" y="528834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4800" dirty="0" smtClean="0">
                <a:latin typeface="Arial Black" panose="020B0A04020102020204" pitchFamily="34" charset="0"/>
              </a:rPr>
              <a:t>  Bob  Pol  Robert Hugo</a:t>
            </a:r>
          </a:p>
          <a:p>
            <a:pPr algn="ctr"/>
            <a:r>
              <a:rPr lang="nl-BE" sz="4800" dirty="0" smtClean="0">
                <a:latin typeface="Arial Black" panose="020B0A04020102020204" pitchFamily="34" charset="0"/>
              </a:rPr>
              <a:t>  2008 Portugal Tocht</a:t>
            </a:r>
          </a:p>
        </p:txBody>
      </p:sp>
    </p:spTree>
    <p:extLst>
      <p:ext uri="{BB962C8B-B14F-4D97-AF65-F5344CB8AC3E}">
        <p14:creationId xmlns:p14="http://schemas.microsoft.com/office/powerpoint/2010/main" val="180959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4088" y="1"/>
            <a:ext cx="9728088" cy="6469558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Kersen smullen in </a:t>
            </a:r>
            <a:r>
              <a:rPr lang="nl-BE" sz="3200" dirty="0" err="1">
                <a:solidFill>
                  <a:srgbClr val="FFFFCC"/>
                </a:solidFill>
                <a:latin typeface="Arial Black" panose="020B0A04020102020204" pitchFamily="34" charset="0"/>
              </a:rPr>
              <a:t>Sauto</a:t>
            </a:r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 da Casa</a:t>
            </a:r>
          </a:p>
        </p:txBody>
      </p:sp>
    </p:spTree>
    <p:extLst>
      <p:ext uri="{BB962C8B-B14F-4D97-AF65-F5344CB8AC3E}">
        <p14:creationId xmlns:p14="http://schemas.microsoft.com/office/powerpoint/2010/main" val="138489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431"/>
            <a:ext cx="9144000" cy="6815138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Overnachten in Castelo Branco</a:t>
            </a:r>
          </a:p>
        </p:txBody>
      </p:sp>
    </p:spTree>
    <p:extLst>
      <p:ext uri="{BB962C8B-B14F-4D97-AF65-F5344CB8AC3E}">
        <p14:creationId xmlns:p14="http://schemas.microsoft.com/office/powerpoint/2010/main" val="149547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Dorst lessen in Castelo Branco</a:t>
            </a:r>
          </a:p>
        </p:txBody>
      </p:sp>
    </p:spTree>
    <p:extLst>
      <p:ext uri="{BB962C8B-B14F-4D97-AF65-F5344CB8AC3E}">
        <p14:creationId xmlns:p14="http://schemas.microsoft.com/office/powerpoint/2010/main" val="281576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95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6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Start dag 8  Castelo Branco &gt; Nisa</a:t>
            </a:r>
          </a:p>
        </p:txBody>
      </p:sp>
    </p:spTree>
    <p:extLst>
      <p:ext uri="{BB962C8B-B14F-4D97-AF65-F5344CB8AC3E}">
        <p14:creationId xmlns:p14="http://schemas.microsoft.com/office/powerpoint/2010/main" val="167667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57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Over de Taag in Vila Velha de </a:t>
            </a:r>
            <a:r>
              <a:rPr lang="nl-BE" sz="3200" dirty="0" err="1">
                <a:solidFill>
                  <a:srgbClr val="FFFFCC"/>
                </a:solidFill>
                <a:latin typeface="Arial Black" panose="020B0A04020102020204" pitchFamily="34" charset="0"/>
              </a:rPr>
              <a:t>Rodâo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31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06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745" y="0"/>
            <a:ext cx="9161746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7092280" y="277195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Nisa</a:t>
            </a:r>
          </a:p>
        </p:txBody>
      </p:sp>
    </p:spTree>
    <p:extLst>
      <p:ext uri="{BB962C8B-B14F-4D97-AF65-F5344CB8AC3E}">
        <p14:creationId xmlns:p14="http://schemas.microsoft.com/office/powerpoint/2010/main" val="276263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64" y="0"/>
            <a:ext cx="9144000" cy="6081117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5780782"/>
            <a:ext cx="9324528" cy="10772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Verbroedering met Hollandse </a:t>
            </a:r>
          </a:p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Portugal-inwijkelingen   Nisa</a:t>
            </a:r>
          </a:p>
        </p:txBody>
      </p:sp>
    </p:spTree>
    <p:extLst>
      <p:ext uri="{BB962C8B-B14F-4D97-AF65-F5344CB8AC3E}">
        <p14:creationId xmlns:p14="http://schemas.microsoft.com/office/powerpoint/2010/main" val="299958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split orient="vert"/>
      </p:transition>
    </mc:Choice>
    <mc:Fallback xmlns="">
      <p:transition spd="slow" advClick="0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33184" y="305068"/>
            <a:ext cx="864096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Vanaf 2009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Tot 2015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Blijft de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Bende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Onveranderd</a:t>
            </a:r>
          </a:p>
        </p:txBody>
      </p:sp>
    </p:spTree>
    <p:extLst>
      <p:ext uri="{BB962C8B-B14F-4D97-AF65-F5344CB8AC3E}">
        <p14:creationId xmlns:p14="http://schemas.microsoft.com/office/powerpoint/2010/main" val="308325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We verlaten het liefelijke Nisa</a:t>
            </a:r>
          </a:p>
        </p:txBody>
      </p:sp>
    </p:spTree>
    <p:extLst>
      <p:ext uri="{BB962C8B-B14F-4D97-AF65-F5344CB8AC3E}">
        <p14:creationId xmlns:p14="http://schemas.microsoft.com/office/powerpoint/2010/main" val="10087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Marvâo een toeristisch bergdorpje</a:t>
            </a:r>
          </a:p>
        </p:txBody>
      </p:sp>
    </p:spTree>
    <p:extLst>
      <p:ext uri="{BB962C8B-B14F-4D97-AF65-F5344CB8AC3E}">
        <p14:creationId xmlns:p14="http://schemas.microsoft.com/office/powerpoint/2010/main" val="56908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01"/>
          <a:stretch/>
        </p:blipFill>
        <p:spPr>
          <a:xfrm>
            <a:off x="-381000" y="-16346"/>
            <a:ext cx="4953000" cy="6858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2000" cy="6893397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Marvâo binnen rijden na zware klim</a:t>
            </a:r>
          </a:p>
        </p:txBody>
      </p:sp>
    </p:spTree>
    <p:extLst>
      <p:ext uri="{BB962C8B-B14F-4D97-AF65-F5344CB8AC3E}">
        <p14:creationId xmlns:p14="http://schemas.microsoft.com/office/powerpoint/2010/main" val="103116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5838" y="0"/>
            <a:ext cx="9259838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90264" y="6273225"/>
            <a:ext cx="932452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Marvâo binnen rijden na zware klim</a:t>
            </a:r>
          </a:p>
        </p:txBody>
      </p:sp>
    </p:spTree>
    <p:extLst>
      <p:ext uri="{BB962C8B-B14F-4D97-AF65-F5344CB8AC3E}">
        <p14:creationId xmlns:p14="http://schemas.microsoft.com/office/powerpoint/2010/main" val="408198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19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 3"/>
          <p:cNvGrpSpPr/>
          <p:nvPr/>
        </p:nvGrpSpPr>
        <p:grpSpPr>
          <a:xfrm>
            <a:off x="-90264" y="2074"/>
            <a:ext cx="9324528" cy="6855926"/>
            <a:chOff x="-90264" y="2074"/>
            <a:chExt cx="9324528" cy="6855926"/>
          </a:xfrm>
        </p:grpSpPr>
        <p:pic>
          <p:nvPicPr>
            <p:cNvPr id="2" name="Afbeelding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074"/>
              <a:ext cx="9144000" cy="6853852"/>
            </a:xfrm>
            <a:prstGeom prst="rect">
              <a:avLst/>
            </a:prstGeom>
          </p:spPr>
        </p:pic>
        <p:sp>
          <p:nvSpPr>
            <p:cNvPr id="3" name="Tekstvak 2"/>
            <p:cNvSpPr txBox="1"/>
            <p:nvPr/>
          </p:nvSpPr>
          <p:spPr>
            <a:xfrm>
              <a:off x="-90264" y="6273225"/>
              <a:ext cx="9324528" cy="584775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3200" dirty="0">
                  <a:solidFill>
                    <a:srgbClr val="FFFFCC"/>
                  </a:solidFill>
                  <a:latin typeface="Arial Black" panose="020B0A04020102020204" pitchFamily="34" charset="0"/>
                </a:rPr>
                <a:t>Ons verblijf B&amp;B </a:t>
              </a:r>
              <a:r>
                <a:rPr lang="nl-BE" sz="3200" dirty="0" err="1">
                  <a:solidFill>
                    <a:srgbClr val="FFFFCC"/>
                  </a:solidFill>
                  <a:latin typeface="Arial Black" panose="020B0A04020102020204" pitchFamily="34" charset="0"/>
                </a:rPr>
                <a:t>Quinta</a:t>
              </a:r>
              <a:r>
                <a:rPr lang="nl-BE" sz="3200" dirty="0">
                  <a:solidFill>
                    <a:srgbClr val="FFFFCC"/>
                  </a:solidFill>
                  <a:latin typeface="Arial Black" panose="020B0A04020102020204" pitchFamily="34" charset="0"/>
                </a:rPr>
                <a:t> do Castanheiro</a:t>
              </a:r>
            </a:p>
          </p:txBody>
        </p:sp>
      </p:grp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46" b="-1884"/>
          <a:stretch/>
        </p:blipFill>
        <p:spPr>
          <a:xfrm>
            <a:off x="-252536" y="2074"/>
            <a:ext cx="4857328" cy="3615566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792" y="2073"/>
            <a:ext cx="4558630" cy="3418973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29000"/>
            <a:ext cx="4604792" cy="3403312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4792" y="3429000"/>
            <a:ext cx="453920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0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>
        <p:split orient="vert"/>
      </p:transition>
    </mc:Choice>
    <mc:Fallback xmlns="">
      <p:transition spd="slow" advClick="0" advTm="9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986"/>
            <a:ext cx="9144000" cy="6081117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11669"/>
            <a:ext cx="93245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Souperen in Alegrete bij Portalegre</a:t>
            </a:r>
          </a:p>
        </p:txBody>
      </p:sp>
    </p:spTree>
    <p:extLst>
      <p:ext uri="{BB962C8B-B14F-4D97-AF65-F5344CB8AC3E}">
        <p14:creationId xmlns:p14="http://schemas.microsoft.com/office/powerpoint/2010/main" val="95257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000">
        <p:split orient="vert"/>
      </p:transition>
    </mc:Choice>
    <mc:Fallback xmlns="">
      <p:transition spd="slow" advClick="0" advTm="8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228" y="-1035496"/>
            <a:ext cx="9144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-90264" y="5780782"/>
            <a:ext cx="9324528" cy="10772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Afscheid van onze gastvrouw </a:t>
            </a:r>
          </a:p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B&amp;B </a:t>
            </a:r>
            <a:r>
              <a:rPr lang="nl-BE" sz="3200" dirty="0" err="1">
                <a:solidFill>
                  <a:srgbClr val="FFFFCC"/>
                </a:solidFill>
                <a:latin typeface="Arial Black" panose="020B0A04020102020204" pitchFamily="34" charset="0"/>
              </a:rPr>
              <a:t>Quinta</a:t>
            </a:r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 do Castanheiro da Penha</a:t>
            </a:r>
          </a:p>
        </p:txBody>
      </p:sp>
    </p:spTree>
    <p:extLst>
      <p:ext uri="{BB962C8B-B14F-4D97-AF65-F5344CB8AC3E}">
        <p14:creationId xmlns:p14="http://schemas.microsoft.com/office/powerpoint/2010/main" val="13457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  <p:sndAc>
          <p:stSnd>
            <p:snd r:embed="rId2" name="03 Meu Fado Meu wav.wav"/>
          </p:stSnd>
        </p:sndAc>
      </p:transition>
    </mc:Choice>
    <mc:Fallback xmlns="">
      <p:transition spd="slow" advClick="0" advTm="5000">
        <p:split orient="vert"/>
        <p:sndAc>
          <p:stSnd>
            <p:snd r:embed="rId5" name="03 Meu Fado Meu wav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6152" y="0"/>
            <a:ext cx="1031630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39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280" y="-806545"/>
            <a:ext cx="9144000" cy="7043738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-90264" y="6211669"/>
            <a:ext cx="93245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Arronches</a:t>
            </a:r>
          </a:p>
        </p:txBody>
      </p:sp>
    </p:spTree>
    <p:extLst>
      <p:ext uri="{BB962C8B-B14F-4D97-AF65-F5344CB8AC3E}">
        <p14:creationId xmlns:p14="http://schemas.microsoft.com/office/powerpoint/2010/main" val="54780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Hoe is de bende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Ontstaan ?</a:t>
            </a:r>
            <a:endParaRPr lang="nl-BE" sz="8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36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-19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nl-BE" dirty="0" smtClean="0">
                <a:latin typeface="Arial Black" panose="020B0A04020102020204" pitchFamily="34" charset="0"/>
              </a:rPr>
              <a:t/>
            </a:r>
            <a:br>
              <a:rPr lang="nl-BE" dirty="0" smtClean="0">
                <a:latin typeface="Arial Black" panose="020B0A04020102020204" pitchFamily="34" charset="0"/>
              </a:rPr>
            </a:br>
            <a:r>
              <a:rPr lang="nl-BE" sz="5300" dirty="0" smtClean="0">
                <a:latin typeface="Arial Black" panose="020B0A04020102020204" pitchFamily="34" charset="0"/>
              </a:rPr>
              <a:t>De Bende van Bob</a:t>
            </a:r>
            <a:br>
              <a:rPr lang="nl-BE" sz="5300" dirty="0" smtClean="0">
                <a:latin typeface="Arial Black" panose="020B0A04020102020204" pitchFamily="34" charset="0"/>
              </a:rPr>
            </a:br>
            <a:r>
              <a:rPr lang="nl-BE" sz="5300" dirty="0" smtClean="0">
                <a:latin typeface="Arial Black" panose="020B0A04020102020204" pitchFamily="34" charset="0"/>
              </a:rPr>
              <a:t>Pol Antoine Bob Hugo</a:t>
            </a:r>
            <a:endParaRPr lang="nl-BE" sz="5300" dirty="0">
              <a:latin typeface="Arial Black" panose="020B0A04020102020204" pitchFamily="34" charset="0"/>
            </a:endParaRPr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5616" y="1628801"/>
            <a:ext cx="7344815" cy="5046319"/>
          </a:xfrm>
        </p:spPr>
      </p:pic>
    </p:spTree>
    <p:extLst>
      <p:ext uri="{BB962C8B-B14F-4D97-AF65-F5344CB8AC3E}">
        <p14:creationId xmlns:p14="http://schemas.microsoft.com/office/powerpoint/2010/main" val="33886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1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90264" y="6211669"/>
            <a:ext cx="93245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Toekomen met onweer in Elvas </a:t>
            </a:r>
          </a:p>
        </p:txBody>
      </p:sp>
    </p:spTree>
    <p:extLst>
      <p:ext uri="{BB962C8B-B14F-4D97-AF65-F5344CB8AC3E}">
        <p14:creationId xmlns:p14="http://schemas.microsoft.com/office/powerpoint/2010/main" val="93497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8000" contras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0294" y="-315416"/>
            <a:ext cx="10600562" cy="7046965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11669"/>
            <a:ext cx="93245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Praça da  republica Elvas </a:t>
            </a:r>
          </a:p>
        </p:txBody>
      </p:sp>
    </p:spTree>
    <p:extLst>
      <p:ext uri="{BB962C8B-B14F-4D97-AF65-F5344CB8AC3E}">
        <p14:creationId xmlns:p14="http://schemas.microsoft.com/office/powerpoint/2010/main" val="2181776242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90264" y="6211669"/>
            <a:ext cx="93245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Start Aquaducto de Amoreira Elvas </a:t>
            </a:r>
          </a:p>
        </p:txBody>
      </p:sp>
    </p:spTree>
    <p:extLst>
      <p:ext uri="{BB962C8B-B14F-4D97-AF65-F5344CB8AC3E}">
        <p14:creationId xmlns:p14="http://schemas.microsoft.com/office/powerpoint/2010/main" val="3408245690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2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4036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937185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248" y="0"/>
            <a:ext cx="9154248" cy="6093296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11669"/>
            <a:ext cx="93245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Vlak bij Spaanse grens</a:t>
            </a:r>
          </a:p>
        </p:txBody>
      </p:sp>
    </p:spTree>
    <p:extLst>
      <p:ext uri="{BB962C8B-B14F-4D97-AF65-F5344CB8AC3E}">
        <p14:creationId xmlns:p14="http://schemas.microsoft.com/office/powerpoint/2010/main" val="602421434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1000"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1930" y="17934"/>
            <a:ext cx="9447860" cy="6288732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90264" y="6211669"/>
            <a:ext cx="93245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Monte de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Outeiro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722474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90264" y="6211669"/>
            <a:ext cx="932452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Op dag 11 overnachten in Monsaraz</a:t>
            </a:r>
          </a:p>
        </p:txBody>
      </p:sp>
    </p:spTree>
    <p:extLst>
      <p:ext uri="{BB962C8B-B14F-4D97-AF65-F5344CB8AC3E}">
        <p14:creationId xmlns:p14="http://schemas.microsoft.com/office/powerpoint/2010/main" val="3235523372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-507437"/>
            <a:ext cx="5868652" cy="7824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3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1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" y="1116"/>
            <a:ext cx="9144000" cy="6081117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Afscheid Dona Modesta Monsaraz</a:t>
            </a:r>
          </a:p>
        </p:txBody>
      </p:sp>
    </p:spTree>
    <p:extLst>
      <p:ext uri="{BB962C8B-B14F-4D97-AF65-F5344CB8AC3E}">
        <p14:creationId xmlns:p14="http://schemas.microsoft.com/office/powerpoint/2010/main" val="197146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15"/>
            <a:ext cx="9144000" cy="684657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Maurao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Castelo</a:t>
            </a:r>
          </a:p>
        </p:txBody>
      </p:sp>
    </p:spTree>
    <p:extLst>
      <p:ext uri="{BB962C8B-B14F-4D97-AF65-F5344CB8AC3E}">
        <p14:creationId xmlns:p14="http://schemas.microsoft.com/office/powerpoint/2010/main" val="2758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744" y="0"/>
            <a:ext cx="914400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0" dirty="0">
                <a:latin typeface="Arial Black" panose="020B0A04020102020204" pitchFamily="34" charset="0"/>
              </a:rPr>
              <a:t>Waarom </a:t>
            </a:r>
            <a:r>
              <a:rPr lang="nl-NL" sz="8000" dirty="0" smtClean="0">
                <a:latin typeface="Arial Black" panose="020B0A04020102020204" pitchFamily="34" charset="0"/>
              </a:rPr>
              <a:t>die</a:t>
            </a:r>
          </a:p>
          <a:p>
            <a:pPr algn="ctr"/>
            <a:r>
              <a:rPr lang="nl-NL" sz="8000" dirty="0" smtClean="0">
                <a:latin typeface="Arial Black" panose="020B0A04020102020204" pitchFamily="34" charset="0"/>
              </a:rPr>
              <a:t> Fietstochten ?</a:t>
            </a:r>
            <a:endParaRPr lang="nl-BE" sz="8000" dirty="0">
              <a:latin typeface="Arial Black" panose="020B0A04020102020204" pitchFamily="34" charset="0"/>
            </a:endParaRPr>
          </a:p>
          <a:p>
            <a:pPr algn="ctr"/>
            <a:r>
              <a:rPr lang="nl-NL" sz="5400" dirty="0">
                <a:solidFill>
                  <a:srgbClr val="FFFFCC"/>
                </a:solidFill>
                <a:latin typeface="Arial Black" panose="020B0A04020102020204" pitchFamily="34" charset="0"/>
              </a:rPr>
              <a:t> </a:t>
            </a:r>
            <a:endParaRPr lang="nl-NL" sz="5400" dirty="0" smtClean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D:\Users\eigenaar\Documents\BOB\VELUWE RIT 2009 LF 13  Schelde - Rheinroute\Jaak foto's origineel Veluwerit\IMG_012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7288" y="2636912"/>
            <a:ext cx="7009423" cy="407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76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324"/>
            <a:ext cx="9144000" cy="6813352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Lang niet meer gezien!</a:t>
            </a:r>
          </a:p>
        </p:txBody>
      </p:sp>
    </p:spTree>
    <p:extLst>
      <p:ext uri="{BB962C8B-B14F-4D97-AF65-F5344CB8AC3E}">
        <p14:creationId xmlns:p14="http://schemas.microsoft.com/office/powerpoint/2010/main" val="262000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61625" y="21332"/>
            <a:ext cx="9794165" cy="6513502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Ons Residencial Beatriz in Serpa</a:t>
            </a:r>
          </a:p>
        </p:txBody>
      </p:sp>
    </p:spTree>
    <p:extLst>
      <p:ext uri="{BB962C8B-B14F-4D97-AF65-F5344CB8AC3E}">
        <p14:creationId xmlns:p14="http://schemas.microsoft.com/office/powerpoint/2010/main" val="203825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720" y="68627"/>
            <a:ext cx="5040560" cy="672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27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324"/>
            <a:ext cx="9144000" cy="6813352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Ook in Serpa drinkt men…. bier</a:t>
            </a:r>
          </a:p>
        </p:txBody>
      </p:sp>
    </p:spTree>
    <p:extLst>
      <p:ext uri="{BB962C8B-B14F-4D97-AF65-F5344CB8AC3E}">
        <p14:creationId xmlns:p14="http://schemas.microsoft.com/office/powerpoint/2010/main" val="377756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7882" y="0"/>
            <a:ext cx="9593704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Weg uit Serpa naar Mertola</a:t>
            </a:r>
          </a:p>
        </p:txBody>
      </p:sp>
    </p:spTree>
    <p:extLst>
      <p:ext uri="{BB962C8B-B14F-4D97-AF65-F5344CB8AC3E}">
        <p14:creationId xmlns:p14="http://schemas.microsoft.com/office/powerpoint/2010/main" val="862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Weg uit Serpa…..onder toezicht !</a:t>
            </a:r>
          </a:p>
        </p:txBody>
      </p:sp>
    </p:spTree>
    <p:extLst>
      <p:ext uri="{BB962C8B-B14F-4D97-AF65-F5344CB8AC3E}">
        <p14:creationId xmlns:p14="http://schemas.microsoft.com/office/powerpoint/2010/main" val="168245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08" y="0"/>
            <a:ext cx="9119592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Mertola</a:t>
            </a:r>
          </a:p>
        </p:txBody>
      </p:sp>
    </p:spTree>
    <p:extLst>
      <p:ext uri="{BB962C8B-B14F-4D97-AF65-F5344CB8AC3E}">
        <p14:creationId xmlns:p14="http://schemas.microsoft.com/office/powerpoint/2010/main" val="215163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30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9142"/>
            <a:ext cx="9144000" cy="682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57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2278" y="4564"/>
            <a:ext cx="9588556" cy="6376764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Start laatste fietsdag naar Faro</a:t>
            </a:r>
          </a:p>
        </p:txBody>
      </p:sp>
    </p:spTree>
    <p:extLst>
      <p:ext uri="{BB962C8B-B14F-4D97-AF65-F5344CB8AC3E}">
        <p14:creationId xmlns:p14="http://schemas.microsoft.com/office/powerpoint/2010/main" val="10968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187288" y="42832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7200" dirty="0">
                <a:solidFill>
                  <a:schemeClr val="bg1"/>
                </a:solidFill>
                <a:latin typeface="Arial Black" panose="020B0A04020102020204" pitchFamily="34" charset="0"/>
              </a:rPr>
              <a:t>Voor ons zijn het </a:t>
            </a:r>
            <a:r>
              <a:rPr lang="nl-NL" sz="7200" dirty="0">
                <a:solidFill>
                  <a:srgbClr val="FFFFCC"/>
                </a:solidFill>
                <a:latin typeface="Arial Black" panose="020B0A04020102020204" pitchFamily="34" charset="0"/>
              </a:rPr>
              <a:t> </a:t>
            </a:r>
            <a:endParaRPr lang="nl-BE" sz="7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D:\Users\eigenaar\Documents\BOB\2011 Cote d'Opale Fietstocht LF1 Brugge -Boulogne\Pol originele foto's Pol\SV10003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34976" y="2032000"/>
            <a:ext cx="7448624" cy="445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93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6649" y="0"/>
            <a:ext cx="10297298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Door het mooie Loulé naar Faro</a:t>
            </a:r>
          </a:p>
        </p:txBody>
      </p:sp>
    </p:spTree>
    <p:extLst>
      <p:ext uri="{BB962C8B-B14F-4D97-AF65-F5344CB8AC3E}">
        <p14:creationId xmlns:p14="http://schemas.microsoft.com/office/powerpoint/2010/main" val="8433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8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Aankomst na 1000km in  Faro</a:t>
            </a:r>
          </a:p>
        </p:txBody>
      </p:sp>
    </p:spTree>
    <p:extLst>
      <p:ext uri="{BB962C8B-B14F-4D97-AF65-F5344CB8AC3E}">
        <p14:creationId xmlns:p14="http://schemas.microsoft.com/office/powerpoint/2010/main" val="120739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4" y="17884"/>
            <a:ext cx="9144000" cy="6081117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Daar moet je op klinken…. toch!</a:t>
            </a:r>
          </a:p>
        </p:txBody>
      </p:sp>
    </p:spTree>
    <p:extLst>
      <p:ext uri="{BB962C8B-B14F-4D97-AF65-F5344CB8AC3E}">
        <p14:creationId xmlns:p14="http://schemas.microsoft.com/office/powerpoint/2010/main" val="127337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350727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" y="-459432"/>
            <a:ext cx="9144000" cy="6813352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Porto nippen op ons hotel terras</a:t>
            </a:r>
          </a:p>
        </p:txBody>
      </p:sp>
    </p:spTree>
    <p:extLst>
      <p:ext uri="{BB962C8B-B14F-4D97-AF65-F5344CB8AC3E}">
        <p14:creationId xmlns:p14="http://schemas.microsoft.com/office/powerpoint/2010/main" val="3914945848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78518"/>
            <a:ext cx="9144000" cy="6813352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Toerist spelen in Faro</a:t>
            </a:r>
          </a:p>
        </p:txBody>
      </p:sp>
    </p:spTree>
    <p:extLst>
      <p:ext uri="{BB962C8B-B14F-4D97-AF65-F5344CB8AC3E}">
        <p14:creationId xmlns:p14="http://schemas.microsoft.com/office/powerpoint/2010/main" val="3556765660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4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74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2000" contras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896" y="-608231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Laatste </a:t>
            </a:r>
            <a:r>
              <a:rPr lang="nl-BE" sz="3600">
                <a:solidFill>
                  <a:srgbClr val="FFFFCC"/>
                </a:solidFill>
                <a:latin typeface="Arial Black" panose="020B0A04020102020204" pitchFamily="34" charset="0"/>
              </a:rPr>
              <a:t>Portugese souper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840524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-488999" y="2379131"/>
            <a:ext cx="1017706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dirty="0">
                <a:solidFill>
                  <a:srgbClr val="FFFF66"/>
                </a:solidFill>
              </a:rPr>
              <a:t> </a:t>
            </a:r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Einde</a:t>
            </a:r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Portugal tocht</a:t>
            </a: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2008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Met de bende van Bob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5896" y="476671"/>
            <a:ext cx="1872207" cy="1874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6079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516531" y="1556792"/>
            <a:ext cx="1017706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Het verslag van 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Deze fietstocht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Van Porto naar Faro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kan je lezen op 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mijn blog</a:t>
            </a:r>
          </a:p>
          <a:p>
            <a:pPr algn="ctr"/>
            <a:endParaRPr lang="nl-BE" sz="2800" dirty="0">
              <a:solidFill>
                <a:srgbClr val="FFFFCC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BE" sz="2400" dirty="0">
                <a:solidFill>
                  <a:srgbClr val="FFFFCC"/>
                </a:solidFill>
                <a:latin typeface="Arial Black" panose="020B0A04020102020204" pitchFamily="34" charset="0"/>
              </a:rPr>
              <a:t>/http://blog.seniorennet.be/portugal2008/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0681" y="555033"/>
            <a:ext cx="1502638" cy="100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2000">
        <p14:reveal/>
      </p:transition>
    </mc:Choice>
    <mc:Fallback xmlns="">
      <p:transition spd="slow" advClick="0" advTm="2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/>
        </p:nvSpPr>
        <p:spPr>
          <a:xfrm>
            <a:off x="55667" y="54868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Sportieve uitdagingen</a:t>
            </a:r>
            <a:endParaRPr lang="nl-BE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57864" y="3345346"/>
            <a:ext cx="4228271" cy="3509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619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180678" y="1844824"/>
            <a:ext cx="88924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Elzas fietstocht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2009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Bende van Bob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+/- 1550km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9912" y="371881"/>
            <a:ext cx="1512167" cy="134345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14793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  <p:sndAc>
          <p:stSnd>
            <p:snd r:embed="rId3" name="La Bohème Charles Aznavour.wav"/>
          </p:stSnd>
        </p:sndAc>
      </p:transition>
    </mc:Choice>
    <mc:Fallback xmlns="">
      <p:transition spd="slow" advClick="0" advTm="6000">
        <p:fade/>
        <p:sndAc>
          <p:stSnd>
            <p:snd r:embed="rId5" name="La Bohème Charles Aznavou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4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6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516531" y="692696"/>
            <a:ext cx="1017706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12-06   à   27-06-09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15 fietsdagen </a:t>
            </a:r>
          </a:p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Van Eupen naar den Elzas</a:t>
            </a:r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&amp; terug naar Brugge</a:t>
            </a:r>
          </a:p>
          <a:p>
            <a:pPr algn="ctr"/>
            <a:r>
              <a:rPr lang="nl-BE" sz="6000" dirty="0">
                <a:solidFill>
                  <a:srgbClr val="FFFFCC"/>
                </a:solidFill>
                <a:latin typeface="Arial Black" panose="020B0A04020102020204" pitchFamily="34" charset="0"/>
              </a:rPr>
              <a:t>+/- 100km/dag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500" y="5445224"/>
            <a:ext cx="1143000" cy="8915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34011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3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3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3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3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9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3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3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3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3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1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3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3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outekaart 0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877959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al 3"/>
          <p:cNvSpPr/>
          <p:nvPr/>
        </p:nvSpPr>
        <p:spPr>
          <a:xfrm>
            <a:off x="5364088" y="548680"/>
            <a:ext cx="360040" cy="3600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8" name="Rechte verbindingslijn 7"/>
          <p:cNvCxnSpPr/>
          <p:nvPr/>
        </p:nvCxnSpPr>
        <p:spPr>
          <a:xfrm>
            <a:off x="1763688" y="116632"/>
            <a:ext cx="3780420" cy="612068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kstvak 8"/>
          <p:cNvSpPr txBox="1"/>
          <p:nvPr/>
        </p:nvSpPr>
        <p:spPr>
          <a:xfrm rot="526442">
            <a:off x="2386813" y="135280"/>
            <a:ext cx="296646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BE" dirty="0">
                <a:solidFill>
                  <a:prstClr val="black"/>
                </a:solidFill>
                <a:latin typeface="Arial Black" panose="020B0A04020102020204" pitchFamily="34" charset="0"/>
              </a:rPr>
              <a:t>Trein Brugge  &gt; Eupen</a:t>
            </a:r>
          </a:p>
        </p:txBody>
      </p:sp>
      <p:sp>
        <p:nvSpPr>
          <p:cNvPr id="6" name="Rechthoek 5"/>
          <p:cNvSpPr/>
          <p:nvPr/>
        </p:nvSpPr>
        <p:spPr>
          <a:xfrm>
            <a:off x="206202" y="4941168"/>
            <a:ext cx="35737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2000" dirty="0">
                <a:solidFill>
                  <a:prstClr val="black"/>
                </a:solidFill>
                <a:latin typeface="Arial Black" panose="020B0A04020102020204" pitchFamily="34" charset="0"/>
              </a:rPr>
              <a:t>Elzas fietstocht</a:t>
            </a:r>
          </a:p>
          <a:p>
            <a:pPr algn="ctr"/>
            <a:r>
              <a:rPr lang="nl-BE" sz="2000" dirty="0">
                <a:solidFill>
                  <a:prstClr val="black"/>
                </a:solidFill>
                <a:latin typeface="Arial Black" panose="020B0A04020102020204" pitchFamily="34" charset="0"/>
              </a:rPr>
              <a:t>2009</a:t>
            </a:r>
          </a:p>
          <a:p>
            <a:pPr algn="ctr"/>
            <a:r>
              <a:rPr lang="nl-BE" sz="2000" dirty="0">
                <a:solidFill>
                  <a:prstClr val="black"/>
                </a:solidFill>
                <a:latin typeface="Arial Black" panose="020B0A04020102020204" pitchFamily="34" charset="0"/>
              </a:rPr>
              <a:t>Bende van Bob</a:t>
            </a:r>
          </a:p>
          <a:p>
            <a:pPr algn="ctr"/>
            <a:r>
              <a:rPr lang="nl-BE" sz="2000" dirty="0">
                <a:solidFill>
                  <a:prstClr val="black"/>
                </a:solidFill>
                <a:latin typeface="Arial Black" panose="020B0A04020102020204" pitchFamily="34" charset="0"/>
              </a:rPr>
              <a:t>+/- 1550km</a:t>
            </a:r>
          </a:p>
        </p:txBody>
      </p:sp>
    </p:spTree>
    <p:extLst>
      <p:ext uri="{BB962C8B-B14F-4D97-AF65-F5344CB8AC3E}">
        <p14:creationId xmlns:p14="http://schemas.microsoft.com/office/powerpoint/2010/main" val="270465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4.44444E-6 C 0.00469 0.01643 0.00243 0.02662 0.00313 0.04722 C 0.01025 0.04398 0.01823 0.05046 0.02396 0.05555 C 0.02605 0.05972 0.029 0.06319 0.03021 0.06805 C 0.03299 0.07893 0.03073 0.0743 0.03646 0.08194 C 0.03559 0.09143 0.03438 0.09814 0.02709 0.10138 C 0.02552 0.1074 0.02552 0.11273 0.02292 0.11805 C 0.02118 0.12916 0.02257 0.14027 0.01771 0.15 C 0.01719 0.15463 0.01563 0.15925 0.01563 0.16388 C 0.01563 0.1743 0.01806 0.18981 0.025 0.19583 C 0.02743 0.20069 0.02761 0.20879 0.03125 0.2125 C 0.03212 0.21342 0.03334 0.21319 0.03438 0.21388 C 0.03664 0.2155 0.0382 0.21828 0.04063 0.21944 C 0.04167 0.2199 0.04271 0.22013 0.04375 0.22083 C 0.04757 0.22338 0.04914 0.22731 0.05313 0.22916 C 0.05834 0.23958 0.05139 0.22754 0.05938 0.23472 C 0.06042 0.23564 0.06059 0.23773 0.06146 0.23888 C 0.06493 0.24351 0.06389 0.24027 0.06771 0.24305 C 0.06997 0.24467 0.07153 0.24745 0.07396 0.24861 C 0.07605 0.24953 0.08021 0.25138 0.08021 0.25138 C 0.08091 0.25416 0.08282 0.25694 0.0823 0.25972 C 0.08212 0.26111 0.08091 0.26782 0.08021 0.26944 C 0.0783 0.27384 0.07518 0.27708 0.07396 0.28194 C 0.07101 0.29351 0.0665 0.30463 0.06459 0.31666 C 0.0632 0.32523 0.06146 0.33333 0.05938 0.34166 C 0.05868 0.34444 0.05799 0.34722 0.0573 0.35 C 0.05695 0.35138 0.05625 0.35416 0.05625 0.35416 C 0.05747 0.37199 0.05799 0.39421 0.06563 0.40972 C 0.06407 0.42013 0.06389 0.4287 0.07084 0.43472 C 0.07118 0.43657 0.07101 0.43888 0.07188 0.44027 C 0.07257 0.44143 0.07396 0.44097 0.075 0.44166 C 0.08577 0.44953 0.07726 0.44537 0.08438 0.44861 C 0.08872 0.4574 0.08802 0.46759 0.0948 0.47361 C 0.09931 0.48263 0.1073 0.48425 0.11459 0.4875 C 0.11667 0.49583 0.12257 0.49351 0.12917 0.49444 C 0.13177 0.49953 0.13368 0.50648 0.1375 0.50972 C 0.14289 0.52037 0.15243 0.51875 0.16146 0.51944 C 0.16493 0.52245 0.16927 0.52893 0.17292 0.53055 C 0.17622 0.53703 0.18177 0.54236 0.1875 0.54444 C 0.19098 0.54583 0.19792 0.54861 0.19792 0.54861 C 0.20035 0.54814 0.20278 0.54791 0.20521 0.54722 C 0.2073 0.54652 0.21146 0.54444 0.21146 0.54444 C 0.21511 0.5449 0.22414 0.54513 0.22813 0.54861 C 0.23316 0.553 0.23802 0.55717 0.24375 0.55972 C 0.24566 0.56759 0.25087 0.56574 0.25625 0.56805 C 0.26025 0.57338 0.26372 0.57592 0.26563 0.58333 C 0.26441 0.59583 0.2625 0.60833 0.26459 0.62083 C 0.26476 0.62222 0.26476 0.62407 0.26563 0.625 C 0.26736 0.62662 0.27188 0.62777 0.27188 0.62777 C 0.27257 0.62916 0.27414 0.63032 0.27396 0.63194 C 0.27361 0.63379 0.2658 0.63773 0.26459 0.63888 C 0.26493 0.64027 0.26476 0.64213 0.26563 0.64305 C 0.26841 0.64583 0.27309 0.64305 0.26667 0.64583 C 0.26355 0.65208 0.25973 0.65023 0.25521 0.65416 C 0.25295 0.65879 0.25035 0.65995 0.24896 0.66527 C 0.24757 0.67986 0.24271 0.70277 0.25105 0.71388 C 0.25348 0.72384 0.25365 0.73287 0.25105 0.74305 C 0.25 0.74745 0.24688 0.75555 0.24688 0.75555 C 0.24601 0.76481 0.24566 0.77152 0.24792 0.78055 C 0.24705 0.79166 0.24792 0.79444 0.24167 0.8 C 0.23976 0.8074 0.23855 0.81435 0.23542 0.82083 C 0.22657 0.81296 0.2316 0.81574 0.2198 0.81388 C 0.21771 0.81296 0.21563 0.81203 0.21355 0.81111 C 0.2125 0.81064 0.21042 0.80972 0.21042 0.80972 C 0.20955 0.80601 0.20955 0.80208 0.20834 0.79861 C 0.20695 0.7949 0.204 0.79236 0.20209 0.78888 C 0.20018 0.77893 0.20295 0.78634 0.19584 0.78194 C 0.18941 0.778 0.18889 0.77592 0.1823 0.77361 C 0.17136 0.77615 0.16337 0.77546 0.15209 0.77361 C 0.14323 0.76967 0.14045 0.76689 0.13021 0.76527 C 0.12743 0.76412 0.12448 0.76412 0.12188 0.7625 C 0.12188 0.7625 0.11407 0.75555 0.1125 0.75416 C 0.10973 0.75162 0.10591 0.75115 0.10313 0.74861 C 0.10122 0.7449 0.09896 0.73611 0.09896 0.73611 C 0.09792 0.72291 0.09601 0.71157 0.09167 0.7 C 0.09115 0.69861 0.0915 0.69675 0.09063 0.69583 C 0.08959 0.69467 0.08785 0.6949 0.08646 0.69444 C 0.08455 0.68657 0.079 0.68125 0.07709 0.67361 C 0.075 0.66504 0.07448 0.65925 0.06875 0.65416 C 0.0665 0.63912 0.06511 0.62361 0.06355 0.60833 C 0.06302 0.6037 0.06302 0.59907 0.0625 0.59444 C 0.06198 0.59074 0.06042 0.58333 0.06042 0.58333 C 0.05955 0.5706 0.05886 0.55578 0.0573 0.54305 C 0.05695 0.54027 0.05521 0.53472 0.05521 0.53472 C 0.0566 0.51527 0.05573 0.49351 0.06042 0.475 C 0.06181 0.45578 0.06077 0.43564 0.05834 0.41666 C 0.05782 0.40347 0.06077 0.38819 0.05 0.38333 C 0.0408 0.37106 0.05417 0.38726 0.04167 0.37777 C 0.04063 0.37685 0.04045 0.37476 0.03959 0.37361 C 0.03768 0.37152 0.03577 0.36921 0.03334 0.36805 C 0.02379 0.36388 0.0165 0.35995 0.00625 0.35833 C 0.00105 0.35601 -0.0033 0.35486 -0.00833 0.35138 C -0.01093 0.34629 -0.01493 0.34097 -0.01875 0.3375 C -0.01909 0.33611 -0.01875 0.33402 -0.01979 0.33333 C -0.02239 0.33171 -0.02534 0.33263 -0.02812 0.33194 C -0.03402 0.33055 -0.03975 0.32662 -0.04583 0.325 C -0.05312 0.31851 -0.06145 0.31388 -0.06979 0.31111 C -0.07205 0.31041 -0.07378 0.30717 -0.07604 0.30694 C -0.08576 0.30578 -0.09548 0.30601 -0.1052 0.30555 C -0.11597 0.30069 -0.13333 0.30208 -0.14375 0.30138 C -0.14687 0.3 -0.14965 0.29814 -0.15312 0.30138 C -0.1552 0.30324 -0.15486 0.30856 -0.15729 0.30972 C -0.16024 0.31111 -0.16666 0.3162 -0.16979 0.31666 C -0.17534 0.31736 -0.1809 0.31759 -0.18645 0.31805 C -0.19479 0.32037 -0.19705 0.32152 -0.20833 0.31805 C -0.21076 0.31736 -0.2125 0.31435 -0.21458 0.3125 C -0.21562 0.31157 -0.2177 0.30972 -0.2177 0.30972 C -0.221 0.30324 -0.22239 0.29861 -0.22708 0.29444 C -0.22986 0.28333 -0.22569 0.29629 -0.23125 0.28888 C -0.23507 0.28379 -0.23559 0.27708 -0.23854 0.27222 C -0.24305 0.26458 -0.25364 0.26388 -0.26041 0.2625 C -0.2618 0.25694 -0.26302 0.24675 -0.26562 0.24166 C -0.2677 0.2375 -0.27395 0.23194 -0.27395 0.23194 C -0.27673 0.22638 -0.27621 0.21967 -0.28125 0.21666 C -0.28333 0.2155 -0.28541 0.21481 -0.2875 0.21388 C -0.28854 0.21342 -0.29062 0.2125 -0.29062 0.2125 C -0.29357 0.20069 -0.29045 0.18588 -0.28958 0.17361 C -0.28993 0.17083 -0.29184 0.15254 -0.29375 0.15 C -0.29861 0.14351 -0.3052 0.14189 -0.31145 0.14027 C -0.31423 0.14074 -0.31718 0.14027 -0.31979 0.14166 C -0.32118 0.14236 -0.3217 0.14467 -0.32291 0.14583 C -0.32378 0.14675 -0.325 0.14675 -0.32604 0.14722 C -0.32847 0.15208 -0.3302 0.1537 -0.33437 0.15555 C -0.33784 0.15509 -0.34166 0.15625 -0.34479 0.15416 C -0.34705 0.15277 -0.34757 0.14861 -0.34895 0.14583 C -0.35034 0.14305 -0.35312 0.14213 -0.3552 0.14027 C -0.3585 0.13726 -0.36284 0.13773 -0.36666 0.13611 C -0.37014 0.13449 -0.37257 0.13217 -0.37604 0.13055 C -0.38159 0.11944 -0.3908 0.12037 -0.4 0.11944 C -0.40642 0.11666 -0.41024 0.12037 -0.41562 0.12361 C -0.4177 0.12476 -0.41979 0.12546 -0.42187 0.12638 C -0.42291 0.12685 -0.425 0.12777 -0.425 0.12777 C -0.4276 0.11736 -0.42257 0.11134 -0.41562 0.10833 C -0.41371 0.10578 -0.41267 0.10185 -0.41041 0.1 C -0.4085 0.09838 -0.40607 0.09884 -0.40416 0.09722 C -0.40312 0.09629 -0.40208 0.09537 -0.40104 0.09444 C -0.4 0.09027 -0.39895 0.08611 -0.39791 0.08194 C -0.39757 0.08055 -0.39687 0.07777 -0.39687 0.07777 C -0.39514 0.06088 -0.39427 0.05092 -0.39583 0.03194 C -0.39618 0.02754 -0.39895 0.01944 -0.39895 0.01944 C -0.40034 0.00532 -0.39913 0.0118 -0.40208 4.44444E-6 C -0.40277 -0.00278 -0.40416 -0.00834 -0.40416 -0.00834 C -0.40347 -0.01852 -0.40486 -0.02385 -0.39895 -0.02917 C -0.39392 -0.03912 -0.39531 -0.03426 -0.39375 -0.04306 C -0.39409 -0.04815 -0.39357 -0.05348 -0.39479 -0.05834 C -0.39514 -0.05973 -0.39722 -0.05857 -0.39791 -0.05973 C -0.40104 -0.06505 -0.39826 -0.06968 -0.40416 -0.07223 C -0.40642 -0.08102 -0.41093 -0.08403 -0.41562 -0.09028 " pathEditMode="relative" ptsTypes="fffffffffffffffffffffffffffffffffffffffffffffffffffffffffffffffffffffffffffffffffffffffffffffffffffffffffffffffffffffffffffffffffffffffffffffffffffA"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ader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422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rgbClr val="EEECE1">
                  <a:lumMod val="75000"/>
                </a:srgbClr>
              </a:solidFill>
            </a:endParaRPr>
          </a:p>
        </p:txBody>
      </p:sp>
      <p:pic>
        <p:nvPicPr>
          <p:cNvPr id="5" name="Afbeelding 4" descr="Hugo 2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3552" y="260648"/>
            <a:ext cx="3022601" cy="285456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Afbeelding 5" descr="Antoine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5901" y="260648"/>
            <a:ext cx="2844800" cy="292656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Afbeelding 7" descr="Pol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201" y="3429000"/>
            <a:ext cx="3022600" cy="298450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Afbeelding 9" descr="Kop Bob.jp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5901" y="3429001"/>
            <a:ext cx="2844800" cy="2984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Tekstvak 2"/>
          <p:cNvSpPr txBox="1"/>
          <p:nvPr/>
        </p:nvSpPr>
        <p:spPr>
          <a:xfrm>
            <a:off x="251520" y="3039007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dirty="0">
                <a:solidFill>
                  <a:srgbClr val="FFFFCC"/>
                </a:solidFill>
                <a:latin typeface="Arial Black" panose="020B0A04020102020204" pitchFamily="34" charset="0"/>
              </a:rPr>
              <a:t>De Bende van Bob 2009  Hugo  Pol  Antoine  &amp;  Bob</a:t>
            </a:r>
          </a:p>
        </p:txBody>
      </p:sp>
    </p:spTree>
    <p:extLst>
      <p:ext uri="{BB962C8B-B14F-4D97-AF65-F5344CB8AC3E}">
        <p14:creationId xmlns:p14="http://schemas.microsoft.com/office/powerpoint/2010/main" val="87409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4000">
        <p14:reveal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4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108520" y="6334780"/>
            <a:ext cx="9361040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2800" b="1" dirty="0">
                <a:solidFill>
                  <a:srgbClr val="FFFFCC"/>
                </a:solidFill>
                <a:latin typeface="Arial Black" panose="020B0A04020102020204" pitchFamily="34" charset="0"/>
              </a:rPr>
              <a:t>Start dag 1  Station Eupen </a:t>
            </a:r>
          </a:p>
        </p:txBody>
      </p:sp>
    </p:spTree>
    <p:extLst>
      <p:ext uri="{BB962C8B-B14F-4D97-AF65-F5344CB8AC3E}">
        <p14:creationId xmlns:p14="http://schemas.microsoft.com/office/powerpoint/2010/main" val="186888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-108520" y="6334780"/>
            <a:ext cx="9361040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2800" b="1" dirty="0">
                <a:solidFill>
                  <a:srgbClr val="FFFFCC"/>
                </a:solidFill>
                <a:latin typeface="Arial Black" panose="020B0A04020102020204" pitchFamily="34" charset="0"/>
              </a:rPr>
              <a:t>Door de Hoge Venen bij </a:t>
            </a:r>
            <a:r>
              <a:rPr lang="nl-BE" sz="28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Ternell</a:t>
            </a:r>
            <a:endParaRPr lang="nl-BE" sz="2800" b="1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67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5400" y="0"/>
            <a:ext cx="9144000" cy="6470576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108520" y="6334780"/>
            <a:ext cx="9361040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2800" b="1" dirty="0">
                <a:solidFill>
                  <a:srgbClr val="FFFFCC"/>
                </a:solidFill>
                <a:latin typeface="Arial Black" panose="020B0A04020102020204" pitchFamily="34" charset="0"/>
              </a:rPr>
              <a:t>Van Butgenbach </a:t>
            </a:r>
            <a:r>
              <a:rPr lang="nl-BE" sz="2800" dirty="0">
                <a:solidFill>
                  <a:srgbClr val="FFFFCC"/>
                </a:solidFill>
                <a:latin typeface="Arial Black" panose="020B0A04020102020204" pitchFamily="34" charset="0"/>
              </a:rPr>
              <a:t>naar Holzheim</a:t>
            </a:r>
          </a:p>
        </p:txBody>
      </p:sp>
    </p:spTree>
    <p:extLst>
      <p:ext uri="{BB962C8B-B14F-4D97-AF65-F5344CB8AC3E}">
        <p14:creationId xmlns:p14="http://schemas.microsoft.com/office/powerpoint/2010/main" val="285470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4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3" y="-17934"/>
            <a:ext cx="9139858" cy="6875934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108520" y="6334780"/>
            <a:ext cx="9361040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2800" b="1" dirty="0">
                <a:solidFill>
                  <a:srgbClr val="FFFFCC"/>
                </a:solidFill>
                <a:latin typeface="Arial Black" panose="020B0A04020102020204" pitchFamily="34" charset="0"/>
              </a:rPr>
              <a:t>Over de rivier de Our  bij Burg-Reuland </a:t>
            </a:r>
            <a:endParaRPr lang="nl-BE" sz="28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90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108520" y="6334780"/>
            <a:ext cx="9361040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2800" b="1" dirty="0">
                <a:solidFill>
                  <a:srgbClr val="FFFFCC"/>
                </a:solidFill>
                <a:latin typeface="Arial Black" panose="020B0A04020102020204" pitchFamily="34" charset="0"/>
              </a:rPr>
              <a:t>Start dag 2 van Ouren naar  Wormeldange</a:t>
            </a:r>
            <a:endParaRPr lang="nl-BE" sz="28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7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1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/>
        </p:nvSpPr>
        <p:spPr>
          <a:xfrm>
            <a:off x="29344" y="892582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Toeristische </a:t>
            </a:r>
          </a:p>
          <a:p>
            <a:pPr algn="ctr"/>
            <a:r>
              <a:rPr lang="nl-BE" sz="8000" dirty="0">
                <a:solidFill>
                  <a:schemeClr val="bg1"/>
                </a:solidFill>
                <a:latin typeface="Arial Black" panose="020B0A04020102020204" pitchFamily="34" charset="0"/>
              </a:rPr>
              <a:t>uitstappen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5532" y="3645024"/>
            <a:ext cx="4831623" cy="2664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254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2322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108520" y="6334780"/>
            <a:ext cx="9361040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2800" b="1" dirty="0">
                <a:solidFill>
                  <a:srgbClr val="FFFFCC"/>
                </a:solidFill>
                <a:latin typeface="Arial Black" panose="020B0A04020102020204" pitchFamily="34" charset="0"/>
              </a:rPr>
              <a:t>Bij Vianden langs de Our</a:t>
            </a:r>
            <a:endParaRPr lang="nl-BE" sz="28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48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14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108520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Echternach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7" name="Groep 6"/>
          <p:cNvGrpSpPr/>
          <p:nvPr/>
        </p:nvGrpSpPr>
        <p:grpSpPr>
          <a:xfrm>
            <a:off x="-217040" y="0"/>
            <a:ext cx="9361040" cy="6859369"/>
            <a:chOff x="-96960" y="-1107504"/>
            <a:chExt cx="9361040" cy="6859369"/>
          </a:xfrm>
        </p:grpSpPr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3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1107504"/>
              <a:ext cx="9144000" cy="6858000"/>
            </a:xfrm>
            <a:prstGeom prst="rect">
              <a:avLst/>
            </a:prstGeom>
          </p:spPr>
        </p:pic>
        <p:sp>
          <p:nvSpPr>
            <p:cNvPr id="6" name="Tekstvak 5"/>
            <p:cNvSpPr txBox="1"/>
            <p:nvPr/>
          </p:nvSpPr>
          <p:spPr>
            <a:xfrm>
              <a:off x="-96960" y="5105534"/>
              <a:ext cx="9361040" cy="64633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3600" b="1" dirty="0">
                  <a:solidFill>
                    <a:srgbClr val="FFFFCC"/>
                  </a:solidFill>
                  <a:latin typeface="Arial Black" panose="020B0A04020102020204" pitchFamily="34" charset="0"/>
                </a:rPr>
                <a:t>N’n Hoegaarden in Echternach</a:t>
              </a:r>
              <a:endParaRPr lang="nl-BE" sz="3600" dirty="0">
                <a:solidFill>
                  <a:srgbClr val="FFFFCC"/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713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 3"/>
          <p:cNvGrpSpPr/>
          <p:nvPr/>
        </p:nvGrpSpPr>
        <p:grpSpPr>
          <a:xfrm>
            <a:off x="-202976" y="-2738"/>
            <a:ext cx="9361040" cy="6860738"/>
            <a:chOff x="-202976" y="0"/>
            <a:chExt cx="9361040" cy="6860738"/>
          </a:xfrm>
        </p:grpSpPr>
        <p:pic>
          <p:nvPicPr>
            <p:cNvPr id="2" name="Afbeelding 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3" name="Tekstvak 2"/>
            <p:cNvSpPr txBox="1"/>
            <p:nvPr/>
          </p:nvSpPr>
          <p:spPr>
            <a:xfrm>
              <a:off x="-202976" y="6214407"/>
              <a:ext cx="9361040" cy="64633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3600" b="1" dirty="0">
                  <a:solidFill>
                    <a:srgbClr val="FFFFCC"/>
                  </a:solidFill>
                  <a:latin typeface="Arial Black" panose="020B0A04020102020204" pitchFamily="34" charset="0"/>
                </a:rPr>
                <a:t>Door de smalle tunnel in </a:t>
              </a:r>
              <a:r>
                <a:rPr lang="nl-BE" sz="3600" b="1" dirty="0" err="1">
                  <a:solidFill>
                    <a:srgbClr val="FFFFCC"/>
                  </a:solidFill>
                  <a:latin typeface="Arial Black" panose="020B0A04020102020204" pitchFamily="34" charset="0"/>
                </a:rPr>
                <a:t>Bech</a:t>
              </a:r>
              <a:endParaRPr lang="nl-BE" sz="3600" dirty="0">
                <a:solidFill>
                  <a:srgbClr val="FFFFCC"/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153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4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86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De Moezel in Wormeldange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67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4000"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8" y="-25736"/>
            <a:ext cx="9156520" cy="686739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Grote dorst in Wormeldange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99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8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126" y="-387424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Start dag 3 langs de Moezel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08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9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0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Contz</a:t>
            </a:r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-les-</a:t>
            </a:r>
            <a:r>
              <a:rPr lang="nl-BE" sz="36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Bains</a:t>
            </a:r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  la douche France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90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2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Willen ze nu verder met een ezel ?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7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/>
        </p:nvSpPr>
        <p:spPr>
          <a:xfrm>
            <a:off x="0" y="620688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Culturele</a:t>
            </a:r>
          </a:p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Bezoeken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2328" y="3733102"/>
            <a:ext cx="3839344" cy="2551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363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Met onze B&amp;B Madam  start dag 4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68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-108520" y="5657671"/>
            <a:ext cx="9361040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Schuilen voor een onweer met Hollandse fietsers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00329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78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1500" y="0"/>
            <a:ext cx="10287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Langs Canal de la </a:t>
            </a:r>
            <a:r>
              <a:rPr lang="nl-BE" sz="36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Sarre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5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2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4" y="-315416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Nieuwe……Sluiswachters !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09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4088" y="0"/>
            <a:ext cx="10312176" cy="6857999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De </a:t>
            </a:r>
            <a:r>
              <a:rPr lang="nl-BE" sz="36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Charolais</a:t>
            </a:r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 bewonderen Fietsers !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14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4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Souperen in </a:t>
            </a:r>
            <a:r>
              <a:rPr lang="nl-BE" sz="36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Sarrebourg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42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98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Scheepstunnel </a:t>
            </a:r>
            <a:r>
              <a:rPr lang="nl-BE" sz="36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Arzvillers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65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ximaar.files.wordpress.com/2013/07/incline.jpg?w=592&amp;h=3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537" y="0"/>
            <a:ext cx="102008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Scheepslift van St-Louis </a:t>
            </a:r>
            <a:r>
              <a:rPr lang="nl-BE" sz="36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Arzvillers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35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07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/>
        </p:nvSpPr>
        <p:spPr>
          <a:xfrm>
            <a:off x="-7992" y="764704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Natuur  </a:t>
            </a:r>
          </a:p>
          <a:p>
            <a:pPr algn="ctr"/>
            <a:r>
              <a:rPr lang="nl-BE" sz="8000" dirty="0">
                <a:solidFill>
                  <a:schemeClr val="bg1"/>
                </a:solidFill>
                <a:latin typeface="Arial Black" panose="020B0A04020102020204" pitchFamily="34" charset="0"/>
              </a:rPr>
              <a:t>Belevenissen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5776" y="3453471"/>
            <a:ext cx="4176464" cy="5256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148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73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8000" contras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548680"/>
            <a:ext cx="9144001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Marlenheim start Route du Vin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85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284578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Obernai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15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9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32656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Ontbijt in B&amp;B Obernai  dag 6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89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Barr op de “Route du Vin </a:t>
            </a:r>
            <a:r>
              <a:rPr lang="nl-BE" sz="36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d’Alsace</a:t>
            </a:r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”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5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96422"/>
            <a:ext cx="9540552" cy="7131552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Mittelbergheim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32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  <p:sndAc>
          <p:stSnd>
            <p:snd r:embed="rId2" name="La_vie_en_rose.wav"/>
          </p:stSnd>
        </p:sndAc>
      </p:transition>
    </mc:Choice>
    <mc:Fallback xmlns="">
      <p:transition spd="med" advClick="0" advTm="5000">
        <p:fade/>
        <p:sndAc>
          <p:stSnd>
            <p:snd r:embed="rId4" name="La_vie_en_ro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8" y="-387424"/>
            <a:ext cx="9136782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Ribeauvillé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00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Kaysersberg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46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" contras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0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/>
        </p:nvSpPr>
        <p:spPr>
          <a:xfrm>
            <a:off x="5308" y="836712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7200" dirty="0">
                <a:solidFill>
                  <a:schemeClr val="bg1"/>
                </a:solidFill>
                <a:latin typeface="Arial Black" panose="020B0A04020102020204" pitchFamily="34" charset="0"/>
              </a:rPr>
              <a:t>Gastronomische</a:t>
            </a:r>
          </a:p>
          <a:p>
            <a:pPr algn="ctr"/>
            <a:r>
              <a:rPr lang="nl-BE" sz="7200" dirty="0">
                <a:solidFill>
                  <a:schemeClr val="bg1"/>
                </a:solidFill>
                <a:latin typeface="Arial Black" panose="020B0A04020102020204" pitchFamily="34" charset="0"/>
              </a:rPr>
              <a:t>Momenten</a:t>
            </a:r>
          </a:p>
        </p:txBody>
      </p:sp>
      <p:pic>
        <p:nvPicPr>
          <p:cNvPr id="4098" name="Picture 2" descr="D:\Users\eigenaar\Documents\BOB\Maas fietstocht met de Watelle's Sept 2010\DSC048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3100983"/>
            <a:ext cx="4824535" cy="36184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62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Itterswiller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9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8064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Aankomst   in  Colmar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98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-43848"/>
            <a:ext cx="4598268" cy="34290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8268" y="3429000"/>
            <a:ext cx="4572000" cy="342900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92" y="3429000"/>
            <a:ext cx="4566692" cy="34290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572000" cy="3441204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1079612" y="2367171"/>
            <a:ext cx="6984776" cy="212365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b="1" dirty="0">
                <a:solidFill>
                  <a:prstClr val="white"/>
                </a:solidFill>
                <a:latin typeface="Arial Black" panose="020B0A04020102020204" pitchFamily="34" charset="0"/>
              </a:rPr>
              <a:t>Chambres d’hôtes</a:t>
            </a:r>
          </a:p>
          <a:p>
            <a:pPr algn="ctr"/>
            <a:r>
              <a:rPr lang="nl-BE" sz="4400" b="1" dirty="0">
                <a:solidFill>
                  <a:prstClr val="white"/>
                </a:solidFill>
                <a:latin typeface="Arial Black" panose="020B0A04020102020204" pitchFamily="34" charset="0"/>
              </a:rPr>
              <a:t>Maison Martin  Jund</a:t>
            </a:r>
          </a:p>
          <a:p>
            <a:pPr algn="ctr"/>
            <a:r>
              <a:rPr lang="nl-BE" sz="4400" b="1" dirty="0">
                <a:solidFill>
                  <a:prstClr val="white"/>
                </a:solidFill>
                <a:latin typeface="Arial Black" panose="020B0A04020102020204" pitchFamily="34" charset="0"/>
              </a:rPr>
              <a:t>Colmar</a:t>
            </a:r>
          </a:p>
        </p:txBody>
      </p:sp>
    </p:spTree>
    <p:extLst>
      <p:ext uri="{BB962C8B-B14F-4D97-AF65-F5344CB8AC3E}">
        <p14:creationId xmlns:p14="http://schemas.microsoft.com/office/powerpoint/2010/main" val="240857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53" presetClass="exit" presetSubtype="3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6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8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21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3144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Crémant</a:t>
            </a:r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  <a:r>
              <a:rPr lang="nl-BE" sz="36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d’Alsace</a:t>
            </a:r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 bij Jund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36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64" y="-357446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Dag 7 afscheid  van Madam Jund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13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90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929"/>
            <a:ext cx="9144000" cy="684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87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18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/>
        </p:nvSpPr>
        <p:spPr>
          <a:xfrm>
            <a:off x="-103359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Genieters Vakanties </a:t>
            </a:r>
            <a:endParaRPr lang="nl-NL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met vrienden</a:t>
            </a:r>
            <a:endParaRPr lang="nl-BE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D:\Users\eigenaar\Documents\BOB\VELUWE RIT 2009 LF 13  Schelde - Rheinroute\Jaak foto's origineel Veluwerit\IMG_017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07704" y="3645024"/>
            <a:ext cx="5328592" cy="297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07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23166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202976" y="6211669"/>
            <a:ext cx="93610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>
                <a:solidFill>
                  <a:srgbClr val="FFFFCC"/>
                </a:solidFill>
                <a:latin typeface="Arial Black" panose="020B0A04020102020204" pitchFamily="34" charset="0"/>
              </a:rPr>
              <a:t>Lastige klim in de Vogezen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82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58065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202976" y="6273225"/>
            <a:ext cx="936104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Overnachten in Saulxures-sur-</a:t>
            </a:r>
            <a:r>
              <a:rPr lang="nl-BE" sz="32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Moselotte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33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73225"/>
            <a:ext cx="936104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Dag 8 La voie verte des hautes Vosges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43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02976" y="6273225"/>
            <a:ext cx="936104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Terug aan de Moezel in Epinal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49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-202976" y="6273225"/>
            <a:ext cx="936104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Dag 8  Overnachten op de boerderij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81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0670" y="358056"/>
            <a:ext cx="2378860" cy="412676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186" y="3861048"/>
            <a:ext cx="2736304" cy="259830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176" y="3860800"/>
            <a:ext cx="2687538" cy="2598552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99"/>
          <a:stretch/>
        </p:blipFill>
        <p:spPr>
          <a:xfrm>
            <a:off x="370186" y="0"/>
            <a:ext cx="2704678" cy="3140968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4572" y="361876"/>
            <a:ext cx="2736304" cy="2779092"/>
          </a:xfrm>
          <a:prstGeom prst="rect">
            <a:avLst/>
          </a:prstGeom>
        </p:spPr>
      </p:pic>
      <p:sp>
        <p:nvSpPr>
          <p:cNvPr id="8" name="Rechthoek 7"/>
          <p:cNvSpPr/>
          <p:nvPr/>
        </p:nvSpPr>
        <p:spPr>
          <a:xfrm>
            <a:off x="2959336" y="4941168"/>
            <a:ext cx="32253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dirty="0">
                <a:solidFill>
                  <a:srgbClr val="FFFF66"/>
                </a:solidFill>
              </a:rPr>
              <a:t> </a:t>
            </a:r>
            <a:r>
              <a:rPr lang="nl-BE" sz="2000" dirty="0">
                <a:solidFill>
                  <a:srgbClr val="FFFFCC"/>
                </a:solidFill>
                <a:latin typeface="Arial Black" panose="020B0A04020102020204" pitchFamily="34" charset="0"/>
              </a:rPr>
              <a:t>B &amp; B </a:t>
            </a:r>
          </a:p>
          <a:p>
            <a:pPr algn="ctr"/>
            <a:r>
              <a:rPr lang="nl-BE" sz="2000" dirty="0">
                <a:solidFill>
                  <a:srgbClr val="FFFFCC"/>
                </a:solidFill>
                <a:latin typeface="Arial Black" panose="020B0A04020102020204" pitchFamily="34" charset="0"/>
              </a:rPr>
              <a:t>Ferme de Loro</a:t>
            </a:r>
          </a:p>
          <a:p>
            <a:pPr algn="ctr"/>
            <a:r>
              <a:rPr lang="nl-BE" sz="2000" dirty="0">
                <a:solidFill>
                  <a:srgbClr val="FFFFCC"/>
                </a:solidFill>
                <a:latin typeface="Arial Black" panose="020B0A04020102020204" pitchFamily="34" charset="0"/>
              </a:rPr>
              <a:t>Loromontzey</a:t>
            </a:r>
          </a:p>
          <a:p>
            <a:pPr algn="ctr"/>
            <a:r>
              <a:rPr lang="nl-BE" sz="2000" dirty="0">
                <a:solidFill>
                  <a:srgbClr val="FFFFCC"/>
                </a:solidFill>
                <a:latin typeface="Arial Black" panose="020B0A04020102020204" pitchFamily="34" charset="0"/>
              </a:rPr>
              <a:t>Charmes</a:t>
            </a:r>
          </a:p>
        </p:txBody>
      </p:sp>
    </p:spTree>
    <p:extLst>
      <p:ext uri="{BB962C8B-B14F-4D97-AF65-F5344CB8AC3E}">
        <p14:creationId xmlns:p14="http://schemas.microsoft.com/office/powerpoint/2010/main" val="30692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000">
        <p:split orient="vert"/>
      </p:transition>
    </mc:Choice>
    <mc:Fallback xmlns="">
      <p:transition spd="slow" advClick="0" advTm="8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398568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0" y="6273225"/>
            <a:ext cx="9158063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Afscheid van de gehele familie Loro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97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4000"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88" y="4858"/>
            <a:ext cx="9108112" cy="6513004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0" y="6273225"/>
            <a:ext cx="9158063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Lunéville        La Lorraine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65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" y="-387424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73225"/>
            <a:ext cx="9158063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Pol is moe……..Dutje doen !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25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prism isContent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-1920" y="856357"/>
            <a:ext cx="91267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De Compostela </a:t>
            </a:r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tocht  2005</a:t>
            </a:r>
          </a:p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was</a:t>
            </a:r>
          </a:p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Voor  mij </a:t>
            </a:r>
          </a:p>
          <a:p>
            <a:pPr algn="ctr"/>
            <a:endParaRPr lang="nl-NL" sz="1600" dirty="0">
              <a:solidFill>
                <a:srgbClr val="FFFFCC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NL" sz="48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  <a:endParaRPr lang="nl-BE" sz="48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12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63" y="-89148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5780782"/>
            <a:ext cx="9158063" cy="10772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Na overnachting B&amp;B Chateau-</a:t>
            </a:r>
            <a:r>
              <a:rPr lang="nl-BE" sz="32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Salins</a:t>
            </a:r>
            <a:endParaRPr lang="nl-BE" sz="3200" b="1" dirty="0">
              <a:solidFill>
                <a:srgbClr val="FFFFCC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Afscheid van Mad. Jacqueline Robin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53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ourisme.fr/images/otf_offices/1278/lamoselle12804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0"/>
            <a:ext cx="9144001" cy="68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0" y="6273225"/>
            <a:ext cx="9158063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De Moezel in Thionville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45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-14063" y="6273225"/>
            <a:ext cx="9158063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Start dag 11 Thionville &gt; Dun-sur-</a:t>
            </a:r>
            <a:r>
              <a:rPr lang="nl-BE" sz="32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Meuse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8" y="-584775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33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-14063" y="6273225"/>
            <a:ext cx="9158063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Serieuze klim naar kerk Dun-sur-</a:t>
            </a:r>
            <a:r>
              <a:rPr lang="nl-BE" sz="32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Meuse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80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36" y="-603448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14063" y="6273225"/>
            <a:ext cx="9158063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B&amp;B  bij Fam. Ploner  Dun-sur-</a:t>
            </a:r>
            <a:r>
              <a:rPr lang="nl-BE" sz="32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Meuse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3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ep 6"/>
          <p:cNvGrpSpPr/>
          <p:nvPr/>
        </p:nvGrpSpPr>
        <p:grpSpPr>
          <a:xfrm>
            <a:off x="0" y="-17552"/>
            <a:ext cx="9144000" cy="6875552"/>
            <a:chOff x="0" y="-17552"/>
            <a:chExt cx="9144000" cy="6875552"/>
          </a:xfrm>
        </p:grpSpPr>
        <p:pic>
          <p:nvPicPr>
            <p:cNvPr id="2" name="Afbeelding 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0" y="3429000"/>
              <a:ext cx="4572000" cy="3429000"/>
            </a:xfrm>
            <a:prstGeom prst="rect">
              <a:avLst/>
            </a:prstGeom>
          </p:spPr>
        </p:pic>
        <p:pic>
          <p:nvPicPr>
            <p:cNvPr id="3" name="Afbeelding 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17552"/>
              <a:ext cx="4572000" cy="3429000"/>
            </a:xfrm>
            <a:prstGeom prst="rect">
              <a:avLst/>
            </a:prstGeom>
          </p:spPr>
        </p:pic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0" y="9128"/>
              <a:ext cx="4572000" cy="3429000"/>
            </a:xfrm>
            <a:prstGeom prst="rect">
              <a:avLst/>
            </a:prstGeom>
          </p:spPr>
        </p:pic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429000"/>
              <a:ext cx="4572000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06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  <p:sndAc>
          <p:stSnd>
            <p:snd r:embed="rId2" name="j'avais oublié que les roses sont roses   ADAMO.wav"/>
          </p:stSnd>
        </p:sndAc>
      </p:transition>
    </mc:Choice>
    <mc:Fallback xmlns="">
      <p:transition spd="slow" advClick="0" advTm="7000">
        <p:fade/>
        <p:sndAc>
          <p:stSnd>
            <p:snd r:embed="rId8" name="j'avais oublié que les roses sont roses   ADAMO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6273225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14063" y="6273225"/>
            <a:ext cx="9158063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Met Mad.  Edith B&amp;B Dun-sur-</a:t>
            </a:r>
            <a:r>
              <a:rPr lang="nl-BE" sz="32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Meuse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48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2.storage.canalblog.com/25/96/1046708/98763431_o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396" y="0"/>
            <a:ext cx="9096572" cy="578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0" y="5780782"/>
            <a:ext cx="9158063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2400" b="1" dirty="0">
                <a:solidFill>
                  <a:srgbClr val="FFFFCC"/>
                </a:solidFill>
                <a:latin typeface="Arial Black" panose="020B0A04020102020204" pitchFamily="34" charset="0"/>
              </a:rPr>
              <a:t>Bezoek Amerikaans kerkhof WOI  </a:t>
            </a:r>
          </a:p>
          <a:p>
            <a:pPr algn="ctr"/>
            <a:r>
              <a:rPr lang="nl-BE" sz="2400" b="1" dirty="0">
                <a:solidFill>
                  <a:srgbClr val="FFFFCC"/>
                </a:solidFill>
                <a:latin typeface="Arial Black" panose="020B0A04020102020204" pitchFamily="34" charset="0"/>
              </a:rPr>
              <a:t>Meuse-Aragonne offecief Romagne-s-</a:t>
            </a:r>
            <a:r>
              <a:rPr lang="nl-BE" sz="24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Montfaucon</a:t>
            </a:r>
            <a:endParaRPr lang="nl-BE" sz="24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09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split orient="vert"/>
      </p:transition>
    </mc:Choice>
    <mc:Fallback xmlns="">
      <p:transition spd="slow" advClick="0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9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20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27360" y="1412776"/>
            <a:ext cx="9144000" cy="1470025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2005 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Begin  maart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met  pensioen</a:t>
            </a:r>
            <a:endParaRPr lang="nl-BE" sz="8000" dirty="0">
              <a:latin typeface="Arial Black" panose="020B0A04020102020204" pitchFamily="34" charset="0"/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0721" y="4077072"/>
            <a:ext cx="2442558" cy="2654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75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17240" y="1536174"/>
            <a:ext cx="91267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een Scharnier</a:t>
            </a:r>
            <a:endParaRPr lang="nl-NL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moment</a:t>
            </a:r>
          </a:p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In mijn leven </a:t>
            </a:r>
            <a:endParaRPr lang="nl-BE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66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14063" y="6273225"/>
            <a:ext cx="9158063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Langs het “Canal des </a:t>
            </a:r>
            <a:r>
              <a:rPr lang="nl-BE" sz="32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Ardennes</a:t>
            </a:r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”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25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3350" y="0"/>
            <a:ext cx="927735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313320" y="6334780"/>
            <a:ext cx="9770639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2800" b="1" dirty="0">
                <a:solidFill>
                  <a:srgbClr val="FFFFCC"/>
                </a:solidFill>
                <a:latin typeface="Arial Black" panose="020B0A04020102020204" pitchFamily="34" charset="0"/>
              </a:rPr>
              <a:t>Eindelijk een café ‘t is hier zo dood als een luis</a:t>
            </a:r>
            <a:endParaRPr lang="nl-BE" sz="28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2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2000" cy="3416424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3416424"/>
            <a:ext cx="4572000" cy="3441576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0551" y="3429000"/>
            <a:ext cx="4552949" cy="3247712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572000" cy="3429000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1" y="6358801"/>
            <a:ext cx="9143999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prstClr val="white"/>
                </a:solidFill>
                <a:latin typeface="Arial Black" panose="020B0A04020102020204" pitchFamily="34" charset="0"/>
              </a:rPr>
              <a:t>Chambres d’hôtes  “</a:t>
            </a:r>
            <a:r>
              <a:rPr lang="nl-BE" sz="3200" b="1" dirty="0" err="1">
                <a:solidFill>
                  <a:prstClr val="white"/>
                </a:solidFill>
                <a:latin typeface="Arial Black" panose="020B0A04020102020204" pitchFamily="34" charset="0"/>
              </a:rPr>
              <a:t>Milaville</a:t>
            </a:r>
            <a:r>
              <a:rPr lang="nl-BE" sz="3200" b="1" dirty="0">
                <a:solidFill>
                  <a:prstClr val="white"/>
                </a:solidFill>
                <a:latin typeface="Arial Black" panose="020B0A04020102020204" pitchFamily="34" charset="0"/>
              </a:rPr>
              <a:t>” </a:t>
            </a:r>
            <a:r>
              <a:rPr lang="nl-BE" sz="3200" b="1" dirty="0" err="1">
                <a:solidFill>
                  <a:prstClr val="white"/>
                </a:solidFill>
                <a:latin typeface="Arial Black" panose="020B0A04020102020204" pitchFamily="34" charset="0"/>
              </a:rPr>
              <a:t>Jandun</a:t>
            </a:r>
            <a:endParaRPr lang="nl-BE" sz="3200" b="1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24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1" y="6358801"/>
            <a:ext cx="9143999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prstClr val="white"/>
                </a:solidFill>
                <a:latin typeface="Arial Black" panose="020B0A04020102020204" pitchFamily="34" charset="0"/>
              </a:rPr>
              <a:t>Dorpsplein met “danskiosk” Rumigny</a:t>
            </a:r>
          </a:p>
        </p:txBody>
      </p:sp>
    </p:spTree>
    <p:extLst>
      <p:ext uri="{BB962C8B-B14F-4D97-AF65-F5344CB8AC3E}">
        <p14:creationId xmlns:p14="http://schemas.microsoft.com/office/powerpoint/2010/main" val="402881076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4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2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96652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1" y="6358801"/>
            <a:ext cx="9143999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prstClr val="white"/>
                </a:solidFill>
                <a:latin typeface="Arial Black" panose="020B0A04020102020204" pitchFamily="34" charset="0"/>
              </a:rPr>
              <a:t>Lac “Val </a:t>
            </a:r>
            <a:r>
              <a:rPr lang="nl-BE" sz="3200" b="1" dirty="0" err="1">
                <a:solidFill>
                  <a:prstClr val="white"/>
                </a:solidFill>
                <a:latin typeface="Arial Black" panose="020B0A04020102020204" pitchFamily="34" charset="0"/>
              </a:rPr>
              <a:t>Joly</a:t>
            </a:r>
            <a:r>
              <a:rPr lang="nl-BE" sz="3200" b="1" dirty="0">
                <a:solidFill>
                  <a:prstClr val="white"/>
                </a:solidFill>
                <a:latin typeface="Arial Black" panose="020B0A04020102020204" pitchFamily="34" charset="0"/>
              </a:rPr>
              <a:t>” op grens France – België </a:t>
            </a:r>
          </a:p>
        </p:txBody>
      </p:sp>
    </p:spTree>
    <p:extLst>
      <p:ext uri="{BB962C8B-B14F-4D97-AF65-F5344CB8AC3E}">
        <p14:creationId xmlns:p14="http://schemas.microsoft.com/office/powerpoint/2010/main" val="2787049099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4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767" y="-323166"/>
            <a:ext cx="9144001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" y="6211669"/>
            <a:ext cx="9143999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b="1" dirty="0" err="1">
                <a:solidFill>
                  <a:prstClr val="white"/>
                </a:solidFill>
                <a:latin typeface="Arial Black" panose="020B0A04020102020204" pitchFamily="34" charset="0"/>
              </a:rPr>
              <a:t>L’eau</a:t>
            </a:r>
            <a:r>
              <a:rPr lang="nl-BE" sz="3600" b="1" dirty="0">
                <a:solidFill>
                  <a:prstClr val="white"/>
                </a:solidFill>
                <a:latin typeface="Arial Black" panose="020B0A04020102020204" pitchFamily="34" charset="0"/>
              </a:rPr>
              <a:t> </a:t>
            </a:r>
            <a:r>
              <a:rPr lang="nl-BE" sz="3600" b="1" dirty="0" err="1">
                <a:solidFill>
                  <a:prstClr val="white"/>
                </a:solidFill>
                <a:latin typeface="Arial Black" panose="020B0A04020102020204" pitchFamily="34" charset="0"/>
              </a:rPr>
              <a:t>d’Eppe</a:t>
            </a:r>
            <a:r>
              <a:rPr lang="nl-BE" sz="3600" b="1" dirty="0">
                <a:solidFill>
                  <a:prstClr val="white"/>
                </a:solidFill>
                <a:latin typeface="Arial Black" panose="020B0A04020102020204" pitchFamily="34" charset="0"/>
              </a:rPr>
              <a:t> Liessies bij Val </a:t>
            </a:r>
            <a:r>
              <a:rPr lang="nl-BE" sz="3600" b="1" dirty="0" err="1">
                <a:solidFill>
                  <a:prstClr val="white"/>
                </a:solidFill>
                <a:latin typeface="Arial Black" panose="020B0A04020102020204" pitchFamily="34" charset="0"/>
              </a:rPr>
              <a:t>Joly</a:t>
            </a:r>
            <a:endParaRPr lang="nl-BE" sz="3600" b="1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921102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4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Afbeelding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3" name="Tekstvak 2"/>
            <p:cNvSpPr txBox="1"/>
            <p:nvPr/>
          </p:nvSpPr>
          <p:spPr>
            <a:xfrm>
              <a:off x="359347" y="5877272"/>
              <a:ext cx="8461126" cy="64633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nl-BE" sz="3600" b="1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B&amp;B “Forge de l’Abbaye Liessies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5526648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4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-313320" y="6273225"/>
            <a:ext cx="9770639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Start dag 14 Liessies &gt; Cambrai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592787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307999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4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860511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4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-313320" y="6273225"/>
            <a:ext cx="9770639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Hier is de Schelde nog een beek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641925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74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17240" y="305068"/>
            <a:ext cx="912676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48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Er is een </a:t>
            </a:r>
          </a:p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leven   vóór</a:t>
            </a:r>
          </a:p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de tocht  en</a:t>
            </a:r>
            <a:endParaRPr lang="nl-BE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een leven na</a:t>
            </a:r>
          </a:p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de tocht</a:t>
            </a:r>
            <a:endParaRPr lang="nl-BE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24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39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313320" y="6273225"/>
            <a:ext cx="9770639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Het Scheldekanaal bij </a:t>
            </a:r>
            <a:r>
              <a:rPr lang="nl-BE" sz="32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Crevecoeur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86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313320" y="6273225"/>
            <a:ext cx="9770639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B&amp;B  ferme de Montecouvez bij Cambrai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6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313320" y="6273225"/>
            <a:ext cx="9770639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Start rit  </a:t>
            </a:r>
            <a:r>
              <a:rPr lang="nl-BE" sz="3200" b="1" dirty="0" err="1">
                <a:solidFill>
                  <a:srgbClr val="FFFFCC"/>
                </a:solidFill>
                <a:latin typeface="Arial Black" panose="020B0A04020102020204" pitchFamily="34" charset="0"/>
              </a:rPr>
              <a:t>Crevecoeur</a:t>
            </a:r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 &gt; Kluisbergen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83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éttises_de_Cambra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7552" y="1"/>
            <a:ext cx="9616512" cy="633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-313320" y="6365557"/>
            <a:ext cx="9770639" cy="49244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2600" b="1" dirty="0">
                <a:solidFill>
                  <a:srgbClr val="FFFFCC"/>
                </a:solidFill>
                <a:latin typeface="Arial Black" panose="020B0A04020102020204" pitchFamily="34" charset="0"/>
              </a:rPr>
              <a:t>Voor onderweg kregen we “Bétises de Cambrai”</a:t>
            </a:r>
            <a:endParaRPr lang="nl-BE" sz="2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54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313320" y="6273225"/>
            <a:ext cx="9770639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Door het centrum van Cambrai 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07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58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324"/>
            <a:ext cx="9144000" cy="6813352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313320" y="6273225"/>
            <a:ext cx="9770639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b="1" dirty="0">
                <a:solidFill>
                  <a:srgbClr val="FFFFCC"/>
                </a:solidFill>
                <a:latin typeface="Arial Black" panose="020B0A04020102020204" pitchFamily="34" charset="0"/>
              </a:rPr>
              <a:t>Langs de Schelde naar Doornik</a:t>
            </a:r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0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80" y="-26161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180528" y="6334780"/>
            <a:ext cx="9770639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2800" b="1" dirty="0">
                <a:solidFill>
                  <a:srgbClr val="FFFFCC"/>
                </a:solidFill>
                <a:latin typeface="Arial Black" panose="020B0A04020102020204" pitchFamily="34" charset="0"/>
              </a:rPr>
              <a:t>Start laatste rit Kluisbergen naar Brugge</a:t>
            </a:r>
            <a:endParaRPr lang="nl-BE" sz="28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87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0" y="1268760"/>
            <a:ext cx="91267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8000" dirty="0">
                <a:solidFill>
                  <a:schemeClr val="bg1"/>
                </a:solidFill>
                <a:latin typeface="Arial Black" panose="020B0A04020102020204" pitchFamily="34" charset="0"/>
              </a:rPr>
              <a:t>Van</a:t>
            </a:r>
            <a:endParaRPr lang="nl-NL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actief </a:t>
            </a:r>
          </a:p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professioneel </a:t>
            </a:r>
          </a:p>
        </p:txBody>
      </p:sp>
    </p:spTree>
    <p:extLst>
      <p:ext uri="{BB962C8B-B14F-4D97-AF65-F5344CB8AC3E}">
        <p14:creationId xmlns:p14="http://schemas.microsoft.com/office/powerpoint/2010/main" val="427733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488999" y="2060848"/>
            <a:ext cx="1017706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dirty="0">
                <a:solidFill>
                  <a:srgbClr val="FFFF66"/>
                </a:solidFill>
              </a:rPr>
              <a:t> </a:t>
            </a:r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Einde</a:t>
            </a:r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Elzas Fietstocht</a:t>
            </a: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2009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Met de bende van Bob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9912" y="371881"/>
            <a:ext cx="1512167" cy="134345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78427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516531" y="1556792"/>
            <a:ext cx="10177062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Het verslag van 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Deze fietstocht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kan je lezen op 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mijn blog</a:t>
            </a:r>
          </a:p>
          <a:p>
            <a:pPr algn="ctr"/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BE" sz="2600" dirty="0">
                <a:solidFill>
                  <a:srgbClr val="FFFFCC"/>
                </a:solidFill>
                <a:latin typeface="Arial Black" panose="020B0A04020102020204" pitchFamily="34" charset="0"/>
              </a:rPr>
              <a:t>http://blog.seniorennet.be/elzasfietstocht2009/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3604" y="316663"/>
            <a:ext cx="1756792" cy="122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0">
        <p14:reveal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900608" y="106621"/>
            <a:ext cx="1142523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9600" dirty="0">
                <a:solidFill>
                  <a:srgbClr val="FFFFCC"/>
                </a:solidFill>
                <a:latin typeface="Arial Black" panose="020B0A04020102020204" pitchFamily="34" charset="0"/>
              </a:rPr>
              <a:t>Pauze</a:t>
            </a:r>
          </a:p>
          <a:p>
            <a:pPr algn="ctr"/>
            <a:endParaRPr lang="nl-BE" sz="32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5696" y="1916832"/>
            <a:ext cx="5472608" cy="3376448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395535" y="5877272"/>
            <a:ext cx="82809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2800" dirty="0">
                <a:solidFill>
                  <a:srgbClr val="FFFFCC"/>
                </a:solidFill>
                <a:latin typeface="Arial Black" panose="020B0A04020102020204" pitchFamily="34" charset="0"/>
              </a:rPr>
              <a:t>http://blog.seniorennet.be/viadelaplata</a:t>
            </a:r>
            <a:r>
              <a:rPr lang="nl-BE" dirty="0">
                <a:solidFill>
                  <a:srgbClr val="FFFFCC"/>
                </a:solidFill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426738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17240" y="1536174"/>
            <a:ext cx="91267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Naar</a:t>
            </a:r>
          </a:p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 het kalme….. ?</a:t>
            </a:r>
          </a:p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Pensioen.</a:t>
            </a:r>
            <a:endParaRPr lang="nl-BE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75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17240" y="1536174"/>
            <a:ext cx="91267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Op onze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Vele  </a:t>
            </a:r>
          </a:p>
          <a:p>
            <a:pPr algn="ctr"/>
            <a:r>
              <a:rPr lang="nl-BE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Fietstochten</a:t>
            </a:r>
            <a:endParaRPr lang="nl-NL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44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-648580" y="1536174"/>
            <a:ext cx="104411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Komen</a:t>
            </a:r>
          </a:p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Wij </a:t>
            </a:r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op </a:t>
            </a:r>
            <a:endParaRPr lang="nl-NL" sz="80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plaatsen </a:t>
            </a:r>
            <a:endParaRPr lang="nl-NL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-648580" y="920621"/>
            <a:ext cx="104411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waar je het bestaan</a:t>
            </a:r>
          </a:p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niet kon van vermoeden</a:t>
            </a:r>
            <a:endParaRPr lang="nl-BE" sz="4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97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-648580" y="1536174"/>
            <a:ext cx="104411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Zien we</a:t>
            </a:r>
            <a:endParaRPr lang="nl-NL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de natuur </a:t>
            </a:r>
          </a:p>
          <a:p>
            <a:pPr algn="ctr"/>
            <a:r>
              <a:rPr lang="nl-BE" sz="8000" dirty="0">
                <a:solidFill>
                  <a:schemeClr val="bg1"/>
                </a:solidFill>
                <a:latin typeface="Arial Black" panose="020B0A04020102020204" pitchFamily="34" charset="0"/>
              </a:rPr>
              <a:t>anders</a:t>
            </a:r>
          </a:p>
        </p:txBody>
      </p:sp>
    </p:spTree>
    <p:extLst>
      <p:ext uri="{BB962C8B-B14F-4D97-AF65-F5344CB8AC3E}">
        <p14:creationId xmlns:p14="http://schemas.microsoft.com/office/powerpoint/2010/main" val="47937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-648580" y="920621"/>
            <a:ext cx="104411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Ontmoeten</a:t>
            </a:r>
          </a:p>
          <a:p>
            <a:pPr algn="ctr"/>
            <a:r>
              <a:rPr lang="nl-NL" sz="8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We  </a:t>
            </a:r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mensen</a:t>
            </a:r>
          </a:p>
          <a:p>
            <a:pPr algn="ctr"/>
            <a:r>
              <a:rPr lang="nl-NL" sz="8000" dirty="0">
                <a:solidFill>
                  <a:schemeClr val="bg1"/>
                </a:solidFill>
                <a:latin typeface="Arial Black" panose="020B0A04020102020204" pitchFamily="34" charset="0"/>
              </a:rPr>
              <a:t> uit de gehele wereld</a:t>
            </a:r>
            <a:endParaRPr lang="nl-BE" sz="8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69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432854" y="920621"/>
            <a:ext cx="8309326" cy="5016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BE" sz="8000" dirty="0">
                <a:solidFill>
                  <a:schemeClr val="bg1"/>
                </a:solidFill>
                <a:latin typeface="Arial Black" panose="020B0A04020102020204" pitchFamily="34" charset="0"/>
              </a:rPr>
              <a:t>Voorstellingen</a:t>
            </a:r>
          </a:p>
          <a:p>
            <a:pPr algn="ctr"/>
            <a:r>
              <a:rPr lang="nl-BE" sz="8000" dirty="0">
                <a:solidFill>
                  <a:schemeClr val="bg1"/>
                </a:solidFill>
                <a:latin typeface="Arial Black" panose="020B0A04020102020204" pitchFamily="34" charset="0"/>
              </a:rPr>
              <a:t>Van onze </a:t>
            </a:r>
          </a:p>
          <a:p>
            <a:pPr algn="ctr"/>
            <a:r>
              <a:rPr lang="nl-BE" sz="8000" dirty="0">
                <a:solidFill>
                  <a:schemeClr val="bg1"/>
                </a:solidFill>
                <a:latin typeface="Arial Black" panose="020B0A04020102020204" pitchFamily="34" charset="0"/>
              </a:rPr>
              <a:t>Grote </a:t>
            </a:r>
          </a:p>
          <a:p>
            <a:pPr algn="ctr"/>
            <a:r>
              <a:rPr lang="nl-BE" sz="8000" dirty="0">
                <a:solidFill>
                  <a:schemeClr val="bg1"/>
                </a:solidFill>
                <a:latin typeface="Arial Black" panose="020B0A04020102020204" pitchFamily="34" charset="0"/>
              </a:rPr>
              <a:t>Fietstochten</a:t>
            </a:r>
          </a:p>
        </p:txBody>
      </p:sp>
    </p:spTree>
    <p:extLst>
      <p:ext uri="{BB962C8B-B14F-4D97-AF65-F5344CB8AC3E}">
        <p14:creationId xmlns:p14="http://schemas.microsoft.com/office/powerpoint/2010/main" val="111633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19348" y="1628800"/>
            <a:ext cx="9396536" cy="1470025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Droom  !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Ooit wil ik naar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Compostela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fietsen</a:t>
            </a:r>
            <a:endParaRPr lang="nl-BE" sz="8000" dirty="0">
              <a:latin typeface="Arial Black" panose="020B0A040201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4725144"/>
            <a:ext cx="2121520" cy="212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686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0" y="116632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5500" dirty="0">
                <a:solidFill>
                  <a:srgbClr val="FFFFCC"/>
                </a:solidFill>
                <a:latin typeface="Arial Black" panose="020B0A04020102020204" pitchFamily="34" charset="0"/>
              </a:rPr>
              <a:t>10 jaar Bende van Bob</a:t>
            </a:r>
          </a:p>
          <a:p>
            <a:pPr algn="ctr"/>
            <a:endParaRPr lang="nl-BE" sz="6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050" y="1333500"/>
            <a:ext cx="83058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22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ep 2"/>
          <p:cNvGrpSpPr/>
          <p:nvPr/>
        </p:nvGrpSpPr>
        <p:grpSpPr>
          <a:xfrm>
            <a:off x="0" y="-77536"/>
            <a:ext cx="9144000" cy="6791519"/>
            <a:chOff x="0" y="441453"/>
            <a:chExt cx="9144000" cy="6791519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406151" y="1092473"/>
              <a:ext cx="1737849" cy="326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Groep 3"/>
            <p:cNvGrpSpPr/>
            <p:nvPr/>
          </p:nvGrpSpPr>
          <p:grpSpPr>
            <a:xfrm>
              <a:off x="0" y="441453"/>
              <a:ext cx="8748463" cy="6791519"/>
              <a:chOff x="1732251" y="1265238"/>
              <a:chExt cx="6043458" cy="4834439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483768" y="1265238"/>
                <a:ext cx="5291941" cy="323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339752" y="1513698"/>
                <a:ext cx="5435957" cy="24355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732251" y="3280379"/>
                <a:ext cx="6043457" cy="2810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732251" y="3278484"/>
                <a:ext cx="5596250" cy="2821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Tekstvak 1"/>
          <p:cNvSpPr txBox="1"/>
          <p:nvPr/>
        </p:nvSpPr>
        <p:spPr>
          <a:xfrm>
            <a:off x="4881596" y="169277"/>
            <a:ext cx="1538596" cy="338554"/>
          </a:xfrm>
          <a:prstGeom prst="rect">
            <a:avLst/>
          </a:prstGeom>
          <a:solidFill>
            <a:schemeClr val="bg1"/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600" b="1" dirty="0">
                <a:solidFill>
                  <a:srgbClr val="FF0000"/>
                </a:solidFill>
                <a:latin typeface="Arial Black" panose="020B0A04020102020204" pitchFamily="34" charset="0"/>
              </a:rPr>
              <a:t>Nederland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3462402" y="2364501"/>
            <a:ext cx="1319793" cy="338554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600" b="1" dirty="0">
                <a:solidFill>
                  <a:prstClr val="white"/>
                </a:solidFill>
                <a:latin typeface="Arial Black" panose="020B0A04020102020204" pitchFamily="34" charset="0"/>
              </a:rPr>
              <a:t>Frankrijk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3692556" y="646405"/>
            <a:ext cx="1361096" cy="338554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600" b="1" dirty="0">
                <a:solidFill>
                  <a:prstClr val="black"/>
                </a:solidFill>
                <a:latin typeface="Arial Black" panose="020B0A04020102020204" pitchFamily="34" charset="0"/>
              </a:rPr>
              <a:t>België</a:t>
            </a:r>
          </a:p>
        </p:txBody>
      </p:sp>
      <p:sp>
        <p:nvSpPr>
          <p:cNvPr id="15" name="Tekstvak 14"/>
          <p:cNvSpPr txBox="1"/>
          <p:nvPr/>
        </p:nvSpPr>
        <p:spPr>
          <a:xfrm>
            <a:off x="1396440" y="4797152"/>
            <a:ext cx="1303352" cy="369332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b="1" dirty="0">
                <a:solidFill>
                  <a:srgbClr val="FF0000"/>
                </a:solidFill>
                <a:latin typeface="Arial Black" panose="020B0A04020102020204" pitchFamily="34" charset="0"/>
              </a:rPr>
              <a:t>Spanje</a:t>
            </a:r>
          </a:p>
        </p:txBody>
      </p:sp>
      <p:sp>
        <p:nvSpPr>
          <p:cNvPr id="16" name="Tekstvak 15"/>
          <p:cNvSpPr txBox="1"/>
          <p:nvPr/>
        </p:nvSpPr>
        <p:spPr>
          <a:xfrm>
            <a:off x="0" y="4125723"/>
            <a:ext cx="1224136" cy="338554"/>
          </a:xfrm>
          <a:prstGeom prst="rect">
            <a:avLst/>
          </a:prstGeom>
          <a:solidFill>
            <a:srgbClr val="FF0000"/>
          </a:solidFill>
          <a:ln w="76200">
            <a:solidFill>
              <a:srgbClr val="33CC3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600" b="1" dirty="0">
                <a:solidFill>
                  <a:prstClr val="black"/>
                </a:solidFill>
                <a:latin typeface="Arial Black" panose="020B0A04020102020204" pitchFamily="34" charset="0"/>
              </a:rPr>
              <a:t>Portugal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6542411" y="3923627"/>
            <a:ext cx="1339699" cy="369332"/>
          </a:xfrm>
          <a:prstGeom prst="rect">
            <a:avLst/>
          </a:prstGeom>
          <a:solidFill>
            <a:srgbClr val="FF0000"/>
          </a:solidFill>
          <a:ln w="76200">
            <a:solidFill>
              <a:srgbClr val="33CC3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b="1" dirty="0">
                <a:solidFill>
                  <a:srgbClr val="FFFFCC"/>
                </a:solidFill>
                <a:latin typeface="Arial Black" panose="020B0A04020102020204" pitchFamily="34" charset="0"/>
              </a:rPr>
              <a:t>Italië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444208" y="1970659"/>
            <a:ext cx="1449331" cy="338554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600" b="1" dirty="0">
                <a:solidFill>
                  <a:srgbClr val="FF0000"/>
                </a:solidFill>
                <a:latin typeface="Arial Black" panose="020B0A04020102020204" pitchFamily="34" charset="0"/>
              </a:rPr>
              <a:t>Oostenrijk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5940152" y="1141802"/>
            <a:ext cx="1465999" cy="338554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600" b="1" dirty="0">
                <a:solidFill>
                  <a:prstClr val="black"/>
                </a:solidFill>
                <a:latin typeface="Arial Black" panose="020B0A04020102020204" pitchFamily="34" charset="0"/>
              </a:rPr>
              <a:t>Duitsland</a:t>
            </a:r>
          </a:p>
        </p:txBody>
      </p:sp>
      <p:sp>
        <p:nvSpPr>
          <p:cNvPr id="21" name="Tekstvak 20"/>
          <p:cNvSpPr txBox="1"/>
          <p:nvPr/>
        </p:nvSpPr>
        <p:spPr>
          <a:xfrm>
            <a:off x="7135835" y="2650489"/>
            <a:ext cx="1508615" cy="338554"/>
          </a:xfrm>
          <a:prstGeom prst="rect">
            <a:avLst/>
          </a:prstGeom>
          <a:solidFill>
            <a:srgbClr val="FF0000"/>
          </a:solidFill>
          <a:ln w="76200">
            <a:solidFill>
              <a:srgbClr val="33CC3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600" b="1" dirty="0">
                <a:solidFill>
                  <a:srgbClr val="FFFFCC"/>
                </a:solidFill>
                <a:latin typeface="Arial Black" panose="020B0A04020102020204" pitchFamily="34" charset="0"/>
              </a:rPr>
              <a:t>Hongarije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0" y="6273225"/>
            <a:ext cx="925252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Landen waar we in  10 jaar  fietsten</a:t>
            </a:r>
          </a:p>
        </p:txBody>
      </p:sp>
    </p:spTree>
    <p:extLst>
      <p:ext uri="{BB962C8B-B14F-4D97-AF65-F5344CB8AC3E}">
        <p14:creationId xmlns:p14="http://schemas.microsoft.com/office/powerpoint/2010/main" val="327872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5000">
        <p14:reveal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516531" y="982175"/>
            <a:ext cx="1017706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dirty="0">
                <a:solidFill>
                  <a:srgbClr val="FFFF66"/>
                </a:solidFill>
              </a:rPr>
              <a:t> </a:t>
            </a:r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2005</a:t>
            </a:r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Camino Frances</a:t>
            </a: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 van Knokke-Heist naar</a:t>
            </a:r>
          </a:p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Santiago de Compostela</a:t>
            </a:r>
          </a:p>
          <a:p>
            <a:pPr algn="ctr"/>
            <a:r>
              <a:rPr lang="nl-BE" sz="6600" dirty="0">
                <a:solidFill>
                  <a:srgbClr val="FFFFCC"/>
                </a:solidFill>
                <a:latin typeface="Arial Black" panose="020B0A04020102020204" pitchFamily="34" charset="0"/>
              </a:rPr>
              <a:t>+/- 2500km</a:t>
            </a:r>
          </a:p>
        </p:txBody>
      </p:sp>
    </p:spTree>
    <p:extLst>
      <p:ext uri="{BB962C8B-B14F-4D97-AF65-F5344CB8AC3E}">
        <p14:creationId xmlns:p14="http://schemas.microsoft.com/office/powerpoint/2010/main" val="214793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  <p:sndAc>
          <p:stSnd>
            <p:snd r:embed="rId2" name="02-Andre Rieu - Douce France.wav"/>
          </p:stSnd>
        </p:sndAc>
      </p:transition>
    </mc:Choice>
    <mc:Fallback xmlns="">
      <p:transition spd="slow" advClick="0" advTm="6000">
        <p:fade/>
        <p:sndAc>
          <p:stSnd>
            <p:snd r:embed="rId3" name="02-Andre Rieu - Douce Franc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-516531" y="474345"/>
            <a:ext cx="1017706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Van  3 mei  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tot 3 juni 2005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25 fietsdagen 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12 dagen Frankrijk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 à +/- 110km/dag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13 dagen Spanje à</a:t>
            </a:r>
          </a:p>
          <a:p>
            <a:pPr algn="ctr"/>
            <a:r>
              <a:rPr lang="nl-BE" sz="5400" dirty="0">
                <a:solidFill>
                  <a:srgbClr val="FFFFCC"/>
                </a:solidFill>
                <a:latin typeface="Arial Black" panose="020B0A04020102020204" pitchFamily="34" charset="0"/>
              </a:rPr>
              <a:t> +/- 70km/dag</a:t>
            </a:r>
          </a:p>
        </p:txBody>
      </p:sp>
    </p:spTree>
    <p:extLst>
      <p:ext uri="{BB962C8B-B14F-4D97-AF65-F5344CB8AC3E}">
        <p14:creationId xmlns:p14="http://schemas.microsoft.com/office/powerpoint/2010/main" val="334011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ep 2"/>
          <p:cNvGrpSpPr/>
          <p:nvPr/>
        </p:nvGrpSpPr>
        <p:grpSpPr>
          <a:xfrm>
            <a:off x="0" y="-193712"/>
            <a:ext cx="9144000" cy="7245424"/>
            <a:chOff x="0" y="-12451"/>
            <a:chExt cx="9144000" cy="7245424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406151" y="1092473"/>
              <a:ext cx="1737849" cy="326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Groep 3"/>
            <p:cNvGrpSpPr/>
            <p:nvPr/>
          </p:nvGrpSpPr>
          <p:grpSpPr>
            <a:xfrm>
              <a:off x="0" y="-12451"/>
              <a:ext cx="8748463" cy="7245424"/>
              <a:chOff x="1732251" y="942133"/>
              <a:chExt cx="6043458" cy="5157544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483768" y="942133"/>
                <a:ext cx="5291941" cy="646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339752" y="1052736"/>
                <a:ext cx="5435957" cy="28964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732251" y="3280379"/>
                <a:ext cx="6043457" cy="2810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732251" y="3278484"/>
                <a:ext cx="5596250" cy="2821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Tekstvak 1"/>
          <p:cNvSpPr txBox="1"/>
          <p:nvPr/>
        </p:nvSpPr>
        <p:spPr>
          <a:xfrm>
            <a:off x="5148064" y="861641"/>
            <a:ext cx="864095" cy="23083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900" b="1" dirty="0">
                <a:solidFill>
                  <a:srgbClr val="FF0000"/>
                </a:solidFill>
                <a:latin typeface="Arial Black" panose="020B0A04020102020204" pitchFamily="34" charset="0"/>
              </a:rPr>
              <a:t>Nederland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3859579" y="2787410"/>
            <a:ext cx="954359" cy="253916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050" b="1" dirty="0">
                <a:solidFill>
                  <a:prstClr val="white"/>
                </a:solidFill>
                <a:latin typeface="Arial Black" panose="020B0A04020102020204" pitchFamily="34" charset="0"/>
              </a:rPr>
              <a:t>Frankrijk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4746721" y="1370221"/>
            <a:ext cx="802685" cy="253916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050" b="1" dirty="0">
                <a:solidFill>
                  <a:prstClr val="black"/>
                </a:solidFill>
                <a:latin typeface="Arial Black" panose="020B0A04020102020204" pitchFamily="34" charset="0"/>
              </a:rPr>
              <a:t>België</a:t>
            </a:r>
          </a:p>
        </p:txBody>
      </p:sp>
      <p:sp>
        <p:nvSpPr>
          <p:cNvPr id="15" name="Tekstvak 14"/>
          <p:cNvSpPr txBox="1"/>
          <p:nvPr/>
        </p:nvSpPr>
        <p:spPr>
          <a:xfrm>
            <a:off x="2011763" y="4701978"/>
            <a:ext cx="802685" cy="253916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050" b="1" dirty="0">
                <a:solidFill>
                  <a:srgbClr val="FF0000"/>
                </a:solidFill>
                <a:latin typeface="Arial Black" panose="020B0A04020102020204" pitchFamily="34" charset="0"/>
              </a:rPr>
              <a:t>Spanje</a:t>
            </a:r>
          </a:p>
        </p:txBody>
      </p:sp>
      <p:sp>
        <p:nvSpPr>
          <p:cNvPr id="16" name="Tekstvak 15"/>
          <p:cNvSpPr txBox="1"/>
          <p:nvPr/>
        </p:nvSpPr>
        <p:spPr>
          <a:xfrm>
            <a:off x="285205" y="4828936"/>
            <a:ext cx="802685" cy="253916"/>
          </a:xfrm>
          <a:prstGeom prst="rect">
            <a:avLst/>
          </a:prstGeom>
          <a:solidFill>
            <a:srgbClr val="FF0000"/>
          </a:solidFill>
          <a:ln w="76200">
            <a:solidFill>
              <a:srgbClr val="33CC3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050" b="1" dirty="0">
                <a:solidFill>
                  <a:prstClr val="black"/>
                </a:solidFill>
                <a:latin typeface="Arial Black" panose="020B0A04020102020204" pitchFamily="34" charset="0"/>
              </a:rPr>
              <a:t>Portugal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7524328" y="5263789"/>
            <a:ext cx="802685" cy="253916"/>
          </a:xfrm>
          <a:prstGeom prst="rect">
            <a:avLst/>
          </a:prstGeom>
          <a:solidFill>
            <a:srgbClr val="FF0000"/>
          </a:solidFill>
          <a:ln w="76200">
            <a:solidFill>
              <a:srgbClr val="33CC3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050" b="1" dirty="0">
                <a:solidFill>
                  <a:srgbClr val="FFFFCC"/>
                </a:solidFill>
                <a:latin typeface="Arial Black" panose="020B0A04020102020204" pitchFamily="34" charset="0"/>
              </a:rPr>
              <a:t>Italië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390332" y="2923455"/>
            <a:ext cx="874694" cy="23083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900" b="1" dirty="0">
                <a:solidFill>
                  <a:srgbClr val="FF0000"/>
                </a:solidFill>
                <a:latin typeface="Arial Black" panose="020B0A04020102020204" pitchFamily="34" charset="0"/>
              </a:rPr>
              <a:t>Oostenrijk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6463581" y="1141802"/>
            <a:ext cx="942570" cy="253916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050" b="1" dirty="0">
                <a:solidFill>
                  <a:prstClr val="black"/>
                </a:solidFill>
                <a:latin typeface="Arial Black" panose="020B0A04020102020204" pitchFamily="34" charset="0"/>
              </a:rPr>
              <a:t>Duitsland</a:t>
            </a:r>
          </a:p>
        </p:txBody>
      </p:sp>
      <p:sp>
        <p:nvSpPr>
          <p:cNvPr id="21" name="Tekstvak 20"/>
          <p:cNvSpPr txBox="1"/>
          <p:nvPr/>
        </p:nvSpPr>
        <p:spPr>
          <a:xfrm>
            <a:off x="8101089" y="3429000"/>
            <a:ext cx="976672" cy="253916"/>
          </a:xfrm>
          <a:prstGeom prst="rect">
            <a:avLst/>
          </a:prstGeom>
          <a:solidFill>
            <a:srgbClr val="FF0000"/>
          </a:solidFill>
          <a:ln w="76200">
            <a:solidFill>
              <a:srgbClr val="33CC3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050" b="1" dirty="0">
                <a:solidFill>
                  <a:srgbClr val="FFFFCC"/>
                </a:solidFill>
                <a:latin typeface="Arial Black" panose="020B0A04020102020204" pitchFamily="34" charset="0"/>
              </a:rPr>
              <a:t>Hongarije</a:t>
            </a:r>
          </a:p>
        </p:txBody>
      </p:sp>
      <p:sp>
        <p:nvSpPr>
          <p:cNvPr id="5" name="Vrije vorm 4"/>
          <p:cNvSpPr/>
          <p:nvPr/>
        </p:nvSpPr>
        <p:spPr>
          <a:xfrm>
            <a:off x="440267" y="1278467"/>
            <a:ext cx="3945679" cy="3310466"/>
          </a:xfrm>
          <a:custGeom>
            <a:avLst/>
            <a:gdLst>
              <a:gd name="connsiteX0" fmla="*/ 3928533 w 3945679"/>
              <a:gd name="connsiteY0" fmla="*/ 0 h 3310466"/>
              <a:gd name="connsiteX1" fmla="*/ 3945466 w 3945679"/>
              <a:gd name="connsiteY1" fmla="*/ 42333 h 3310466"/>
              <a:gd name="connsiteX2" fmla="*/ 3937000 w 3945679"/>
              <a:gd name="connsiteY2" fmla="*/ 101600 h 3310466"/>
              <a:gd name="connsiteX3" fmla="*/ 3928533 w 3945679"/>
              <a:gd name="connsiteY3" fmla="*/ 245533 h 3310466"/>
              <a:gd name="connsiteX4" fmla="*/ 3911600 w 3945679"/>
              <a:gd name="connsiteY4" fmla="*/ 482600 h 3310466"/>
              <a:gd name="connsiteX5" fmla="*/ 3894666 w 3945679"/>
              <a:gd name="connsiteY5" fmla="*/ 533400 h 3310466"/>
              <a:gd name="connsiteX6" fmla="*/ 3877733 w 3945679"/>
              <a:gd name="connsiteY6" fmla="*/ 558800 h 3310466"/>
              <a:gd name="connsiteX7" fmla="*/ 3852333 w 3945679"/>
              <a:gd name="connsiteY7" fmla="*/ 567266 h 3310466"/>
              <a:gd name="connsiteX8" fmla="*/ 3818466 w 3945679"/>
              <a:gd name="connsiteY8" fmla="*/ 601133 h 3310466"/>
              <a:gd name="connsiteX9" fmla="*/ 3767666 w 3945679"/>
              <a:gd name="connsiteY9" fmla="*/ 626533 h 3310466"/>
              <a:gd name="connsiteX10" fmla="*/ 3759200 w 3945679"/>
              <a:gd name="connsiteY10" fmla="*/ 651933 h 3310466"/>
              <a:gd name="connsiteX11" fmla="*/ 3742266 w 3945679"/>
              <a:gd name="connsiteY11" fmla="*/ 668866 h 3310466"/>
              <a:gd name="connsiteX12" fmla="*/ 3725333 w 3945679"/>
              <a:gd name="connsiteY12" fmla="*/ 719666 h 3310466"/>
              <a:gd name="connsiteX13" fmla="*/ 3691466 w 3945679"/>
              <a:gd name="connsiteY13" fmla="*/ 753533 h 3310466"/>
              <a:gd name="connsiteX14" fmla="*/ 3674533 w 3945679"/>
              <a:gd name="connsiteY14" fmla="*/ 804333 h 3310466"/>
              <a:gd name="connsiteX15" fmla="*/ 3657600 w 3945679"/>
              <a:gd name="connsiteY15" fmla="*/ 829733 h 3310466"/>
              <a:gd name="connsiteX16" fmla="*/ 3632200 w 3945679"/>
              <a:gd name="connsiteY16" fmla="*/ 880533 h 3310466"/>
              <a:gd name="connsiteX17" fmla="*/ 3581400 w 3945679"/>
              <a:gd name="connsiteY17" fmla="*/ 897466 h 3310466"/>
              <a:gd name="connsiteX18" fmla="*/ 3564466 w 3945679"/>
              <a:gd name="connsiteY18" fmla="*/ 914400 h 3310466"/>
              <a:gd name="connsiteX19" fmla="*/ 3547533 w 3945679"/>
              <a:gd name="connsiteY19" fmla="*/ 982133 h 3310466"/>
              <a:gd name="connsiteX20" fmla="*/ 3530600 w 3945679"/>
              <a:gd name="connsiteY20" fmla="*/ 1007533 h 3310466"/>
              <a:gd name="connsiteX21" fmla="*/ 3471333 w 3945679"/>
              <a:gd name="connsiteY21" fmla="*/ 1049866 h 3310466"/>
              <a:gd name="connsiteX22" fmla="*/ 3454400 w 3945679"/>
              <a:gd name="connsiteY22" fmla="*/ 1066800 h 3310466"/>
              <a:gd name="connsiteX23" fmla="*/ 3429000 w 3945679"/>
              <a:gd name="connsiteY23" fmla="*/ 1075266 h 3310466"/>
              <a:gd name="connsiteX24" fmla="*/ 3412066 w 3945679"/>
              <a:gd name="connsiteY24" fmla="*/ 1100666 h 3310466"/>
              <a:gd name="connsiteX25" fmla="*/ 3361266 w 3945679"/>
              <a:gd name="connsiteY25" fmla="*/ 1117600 h 3310466"/>
              <a:gd name="connsiteX26" fmla="*/ 3335866 w 3945679"/>
              <a:gd name="connsiteY26" fmla="*/ 1134533 h 3310466"/>
              <a:gd name="connsiteX27" fmla="*/ 3318933 w 3945679"/>
              <a:gd name="connsiteY27" fmla="*/ 1159933 h 3310466"/>
              <a:gd name="connsiteX28" fmla="*/ 3293533 w 3945679"/>
              <a:gd name="connsiteY28" fmla="*/ 1176866 h 3310466"/>
              <a:gd name="connsiteX29" fmla="*/ 3259666 w 3945679"/>
              <a:gd name="connsiteY29" fmla="*/ 1244600 h 3310466"/>
              <a:gd name="connsiteX30" fmla="*/ 3251200 w 3945679"/>
              <a:gd name="connsiteY30" fmla="*/ 1270000 h 3310466"/>
              <a:gd name="connsiteX31" fmla="*/ 3217333 w 3945679"/>
              <a:gd name="connsiteY31" fmla="*/ 1312333 h 3310466"/>
              <a:gd name="connsiteX32" fmla="*/ 3208866 w 3945679"/>
              <a:gd name="connsiteY32" fmla="*/ 1337733 h 3310466"/>
              <a:gd name="connsiteX33" fmla="*/ 3183466 w 3945679"/>
              <a:gd name="connsiteY33" fmla="*/ 1388533 h 3310466"/>
              <a:gd name="connsiteX34" fmla="*/ 3166533 w 3945679"/>
              <a:gd name="connsiteY34" fmla="*/ 1490133 h 3310466"/>
              <a:gd name="connsiteX35" fmla="*/ 3158066 w 3945679"/>
              <a:gd name="connsiteY35" fmla="*/ 1515533 h 3310466"/>
              <a:gd name="connsiteX36" fmla="*/ 3141133 w 3945679"/>
              <a:gd name="connsiteY36" fmla="*/ 1583266 h 3310466"/>
              <a:gd name="connsiteX37" fmla="*/ 3115733 w 3945679"/>
              <a:gd name="connsiteY37" fmla="*/ 1667933 h 3310466"/>
              <a:gd name="connsiteX38" fmla="*/ 3090333 w 3945679"/>
              <a:gd name="connsiteY38" fmla="*/ 1693333 h 3310466"/>
              <a:gd name="connsiteX39" fmla="*/ 3073400 w 3945679"/>
              <a:gd name="connsiteY39" fmla="*/ 1752600 h 3310466"/>
              <a:gd name="connsiteX40" fmla="*/ 3064933 w 3945679"/>
              <a:gd name="connsiteY40" fmla="*/ 1820333 h 3310466"/>
              <a:gd name="connsiteX41" fmla="*/ 3048000 w 3945679"/>
              <a:gd name="connsiteY41" fmla="*/ 1871133 h 3310466"/>
              <a:gd name="connsiteX42" fmla="*/ 3022600 w 3945679"/>
              <a:gd name="connsiteY42" fmla="*/ 1879600 h 3310466"/>
              <a:gd name="connsiteX43" fmla="*/ 3005666 w 3945679"/>
              <a:gd name="connsiteY43" fmla="*/ 1938866 h 3310466"/>
              <a:gd name="connsiteX44" fmla="*/ 2988733 w 3945679"/>
              <a:gd name="connsiteY44" fmla="*/ 1998133 h 3310466"/>
              <a:gd name="connsiteX45" fmla="*/ 2971800 w 3945679"/>
              <a:gd name="connsiteY45" fmla="*/ 2023533 h 3310466"/>
              <a:gd name="connsiteX46" fmla="*/ 2954866 w 3945679"/>
              <a:gd name="connsiteY46" fmla="*/ 2074333 h 3310466"/>
              <a:gd name="connsiteX47" fmla="*/ 2937933 w 3945679"/>
              <a:gd name="connsiteY47" fmla="*/ 2192866 h 3310466"/>
              <a:gd name="connsiteX48" fmla="*/ 2921000 w 3945679"/>
              <a:gd name="connsiteY48" fmla="*/ 2218266 h 3310466"/>
              <a:gd name="connsiteX49" fmla="*/ 2895600 w 3945679"/>
              <a:gd name="connsiteY49" fmla="*/ 2260600 h 3310466"/>
              <a:gd name="connsiteX50" fmla="*/ 2878666 w 3945679"/>
              <a:gd name="connsiteY50" fmla="*/ 2319866 h 3310466"/>
              <a:gd name="connsiteX51" fmla="*/ 2870200 w 3945679"/>
              <a:gd name="connsiteY51" fmla="*/ 2463800 h 3310466"/>
              <a:gd name="connsiteX52" fmla="*/ 2878666 w 3945679"/>
              <a:gd name="connsiteY52" fmla="*/ 2667000 h 3310466"/>
              <a:gd name="connsiteX53" fmla="*/ 2887133 w 3945679"/>
              <a:gd name="connsiteY53" fmla="*/ 2709333 h 3310466"/>
              <a:gd name="connsiteX54" fmla="*/ 2895600 w 3945679"/>
              <a:gd name="connsiteY54" fmla="*/ 2777066 h 3310466"/>
              <a:gd name="connsiteX55" fmla="*/ 2904066 w 3945679"/>
              <a:gd name="connsiteY55" fmla="*/ 2802466 h 3310466"/>
              <a:gd name="connsiteX56" fmla="*/ 2929466 w 3945679"/>
              <a:gd name="connsiteY56" fmla="*/ 2870200 h 3310466"/>
              <a:gd name="connsiteX57" fmla="*/ 2937933 w 3945679"/>
              <a:gd name="connsiteY57" fmla="*/ 2912533 h 3310466"/>
              <a:gd name="connsiteX58" fmla="*/ 2929466 w 3945679"/>
              <a:gd name="connsiteY58" fmla="*/ 3005666 h 3310466"/>
              <a:gd name="connsiteX59" fmla="*/ 2912533 w 3945679"/>
              <a:gd name="connsiteY59" fmla="*/ 3022600 h 3310466"/>
              <a:gd name="connsiteX60" fmla="*/ 2777066 w 3945679"/>
              <a:gd name="connsiteY60" fmla="*/ 3031066 h 3310466"/>
              <a:gd name="connsiteX61" fmla="*/ 2726266 w 3945679"/>
              <a:gd name="connsiteY61" fmla="*/ 3048000 h 3310466"/>
              <a:gd name="connsiteX62" fmla="*/ 2675466 w 3945679"/>
              <a:gd name="connsiteY62" fmla="*/ 3073400 h 3310466"/>
              <a:gd name="connsiteX63" fmla="*/ 2658533 w 3945679"/>
              <a:gd name="connsiteY63" fmla="*/ 3098800 h 3310466"/>
              <a:gd name="connsiteX64" fmla="*/ 2650066 w 3945679"/>
              <a:gd name="connsiteY64" fmla="*/ 3285066 h 3310466"/>
              <a:gd name="connsiteX65" fmla="*/ 2633133 w 3945679"/>
              <a:gd name="connsiteY65" fmla="*/ 3302000 h 3310466"/>
              <a:gd name="connsiteX66" fmla="*/ 2607733 w 3945679"/>
              <a:gd name="connsiteY66" fmla="*/ 3310466 h 3310466"/>
              <a:gd name="connsiteX67" fmla="*/ 2548466 w 3945679"/>
              <a:gd name="connsiteY67" fmla="*/ 3302000 h 3310466"/>
              <a:gd name="connsiteX68" fmla="*/ 2531533 w 3945679"/>
              <a:gd name="connsiteY68" fmla="*/ 3285066 h 3310466"/>
              <a:gd name="connsiteX69" fmla="*/ 2497666 w 3945679"/>
              <a:gd name="connsiteY69" fmla="*/ 3276600 h 3310466"/>
              <a:gd name="connsiteX70" fmla="*/ 2421466 w 3945679"/>
              <a:gd name="connsiteY70" fmla="*/ 3242733 h 3310466"/>
              <a:gd name="connsiteX71" fmla="*/ 2396066 w 3945679"/>
              <a:gd name="connsiteY71" fmla="*/ 3200400 h 3310466"/>
              <a:gd name="connsiteX72" fmla="*/ 2345266 w 3945679"/>
              <a:gd name="connsiteY72" fmla="*/ 3183466 h 3310466"/>
              <a:gd name="connsiteX73" fmla="*/ 2201333 w 3945679"/>
              <a:gd name="connsiteY73" fmla="*/ 3191933 h 3310466"/>
              <a:gd name="connsiteX74" fmla="*/ 2175933 w 3945679"/>
              <a:gd name="connsiteY74" fmla="*/ 3208866 h 3310466"/>
              <a:gd name="connsiteX75" fmla="*/ 1955800 w 3945679"/>
              <a:gd name="connsiteY75" fmla="*/ 3200400 h 3310466"/>
              <a:gd name="connsiteX76" fmla="*/ 1625600 w 3945679"/>
              <a:gd name="connsiteY76" fmla="*/ 3191933 h 3310466"/>
              <a:gd name="connsiteX77" fmla="*/ 1566333 w 3945679"/>
              <a:gd name="connsiteY77" fmla="*/ 3234266 h 3310466"/>
              <a:gd name="connsiteX78" fmla="*/ 1473200 w 3945679"/>
              <a:gd name="connsiteY78" fmla="*/ 3217333 h 3310466"/>
              <a:gd name="connsiteX79" fmla="*/ 1456266 w 3945679"/>
              <a:gd name="connsiteY79" fmla="*/ 3200400 h 3310466"/>
              <a:gd name="connsiteX80" fmla="*/ 1430866 w 3945679"/>
              <a:gd name="connsiteY80" fmla="*/ 3158066 h 3310466"/>
              <a:gd name="connsiteX81" fmla="*/ 1413933 w 3945679"/>
              <a:gd name="connsiteY81" fmla="*/ 3132666 h 3310466"/>
              <a:gd name="connsiteX82" fmla="*/ 1363133 w 3945679"/>
              <a:gd name="connsiteY82" fmla="*/ 3115733 h 3310466"/>
              <a:gd name="connsiteX83" fmla="*/ 1312333 w 3945679"/>
              <a:gd name="connsiteY83" fmla="*/ 3098800 h 3310466"/>
              <a:gd name="connsiteX84" fmla="*/ 1253066 w 3945679"/>
              <a:gd name="connsiteY84" fmla="*/ 3081866 h 3310466"/>
              <a:gd name="connsiteX85" fmla="*/ 1244600 w 3945679"/>
              <a:gd name="connsiteY85" fmla="*/ 3056466 h 3310466"/>
              <a:gd name="connsiteX86" fmla="*/ 1219200 w 3945679"/>
              <a:gd name="connsiteY86" fmla="*/ 3048000 h 3310466"/>
              <a:gd name="connsiteX87" fmla="*/ 1202266 w 3945679"/>
              <a:gd name="connsiteY87" fmla="*/ 3031066 h 3310466"/>
              <a:gd name="connsiteX88" fmla="*/ 1151466 w 3945679"/>
              <a:gd name="connsiteY88" fmla="*/ 3014133 h 3310466"/>
              <a:gd name="connsiteX89" fmla="*/ 1126066 w 3945679"/>
              <a:gd name="connsiteY89" fmla="*/ 3005666 h 3310466"/>
              <a:gd name="connsiteX90" fmla="*/ 1100666 w 3945679"/>
              <a:gd name="connsiteY90" fmla="*/ 2988733 h 3310466"/>
              <a:gd name="connsiteX91" fmla="*/ 1041400 w 3945679"/>
              <a:gd name="connsiteY91" fmla="*/ 2980266 h 3310466"/>
              <a:gd name="connsiteX92" fmla="*/ 956733 w 3945679"/>
              <a:gd name="connsiteY92" fmla="*/ 2954866 h 3310466"/>
              <a:gd name="connsiteX93" fmla="*/ 931333 w 3945679"/>
              <a:gd name="connsiteY93" fmla="*/ 2946400 h 3310466"/>
              <a:gd name="connsiteX94" fmla="*/ 889000 w 3945679"/>
              <a:gd name="connsiteY94" fmla="*/ 2937933 h 3310466"/>
              <a:gd name="connsiteX95" fmla="*/ 838200 w 3945679"/>
              <a:gd name="connsiteY95" fmla="*/ 2921000 h 3310466"/>
              <a:gd name="connsiteX96" fmla="*/ 812800 w 3945679"/>
              <a:gd name="connsiteY96" fmla="*/ 2912533 h 3310466"/>
              <a:gd name="connsiteX97" fmla="*/ 753533 w 3945679"/>
              <a:gd name="connsiteY97" fmla="*/ 2870200 h 3310466"/>
              <a:gd name="connsiteX98" fmla="*/ 711200 w 3945679"/>
              <a:gd name="connsiteY98" fmla="*/ 2836333 h 3310466"/>
              <a:gd name="connsiteX99" fmla="*/ 685800 w 3945679"/>
              <a:gd name="connsiteY99" fmla="*/ 2827866 h 3310466"/>
              <a:gd name="connsiteX100" fmla="*/ 643466 w 3945679"/>
              <a:gd name="connsiteY100" fmla="*/ 2802466 h 3310466"/>
              <a:gd name="connsiteX101" fmla="*/ 618066 w 3945679"/>
              <a:gd name="connsiteY101" fmla="*/ 2785533 h 3310466"/>
              <a:gd name="connsiteX102" fmla="*/ 575733 w 3945679"/>
              <a:gd name="connsiteY102" fmla="*/ 2777066 h 3310466"/>
              <a:gd name="connsiteX103" fmla="*/ 397933 w 3945679"/>
              <a:gd name="connsiteY103" fmla="*/ 2768600 h 3310466"/>
              <a:gd name="connsiteX104" fmla="*/ 270933 w 3945679"/>
              <a:gd name="connsiteY104" fmla="*/ 2726266 h 3310466"/>
              <a:gd name="connsiteX105" fmla="*/ 220133 w 3945679"/>
              <a:gd name="connsiteY105" fmla="*/ 2709333 h 3310466"/>
              <a:gd name="connsiteX106" fmla="*/ 194733 w 3945679"/>
              <a:gd name="connsiteY106" fmla="*/ 2700866 h 3310466"/>
              <a:gd name="connsiteX107" fmla="*/ 59266 w 3945679"/>
              <a:gd name="connsiteY107" fmla="*/ 2683933 h 3310466"/>
              <a:gd name="connsiteX108" fmla="*/ 33866 w 3945679"/>
              <a:gd name="connsiteY108" fmla="*/ 2675466 h 3310466"/>
              <a:gd name="connsiteX109" fmla="*/ 0 w 3945679"/>
              <a:gd name="connsiteY109" fmla="*/ 2650066 h 3310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3945679" h="3310466">
                <a:moveTo>
                  <a:pt x="3928533" y="0"/>
                </a:moveTo>
                <a:cubicBezTo>
                  <a:pt x="3934177" y="14111"/>
                  <a:pt x="3944204" y="27188"/>
                  <a:pt x="3945466" y="42333"/>
                </a:cubicBezTo>
                <a:cubicBezTo>
                  <a:pt x="3947123" y="62220"/>
                  <a:pt x="3938657" y="81713"/>
                  <a:pt x="3937000" y="101600"/>
                </a:cubicBezTo>
                <a:cubicBezTo>
                  <a:pt x="3933009" y="149495"/>
                  <a:pt x="3930875" y="197529"/>
                  <a:pt x="3928533" y="245533"/>
                </a:cubicBezTo>
                <a:cubicBezTo>
                  <a:pt x="3923395" y="350864"/>
                  <a:pt x="3935852" y="401759"/>
                  <a:pt x="3911600" y="482600"/>
                </a:cubicBezTo>
                <a:cubicBezTo>
                  <a:pt x="3906471" y="499697"/>
                  <a:pt x="3904567" y="518548"/>
                  <a:pt x="3894666" y="533400"/>
                </a:cubicBezTo>
                <a:cubicBezTo>
                  <a:pt x="3889022" y="541867"/>
                  <a:pt x="3885679" y="552443"/>
                  <a:pt x="3877733" y="558800"/>
                </a:cubicBezTo>
                <a:cubicBezTo>
                  <a:pt x="3870764" y="564375"/>
                  <a:pt x="3860800" y="564444"/>
                  <a:pt x="3852333" y="567266"/>
                </a:cubicBezTo>
                <a:cubicBezTo>
                  <a:pt x="3841044" y="578555"/>
                  <a:pt x="3833612" y="596084"/>
                  <a:pt x="3818466" y="601133"/>
                </a:cubicBezTo>
                <a:cubicBezTo>
                  <a:pt x="3783413" y="612818"/>
                  <a:pt x="3800492" y="604650"/>
                  <a:pt x="3767666" y="626533"/>
                </a:cubicBezTo>
                <a:cubicBezTo>
                  <a:pt x="3764844" y="635000"/>
                  <a:pt x="3763792" y="644280"/>
                  <a:pt x="3759200" y="651933"/>
                </a:cubicBezTo>
                <a:cubicBezTo>
                  <a:pt x="3755093" y="658778"/>
                  <a:pt x="3745836" y="661726"/>
                  <a:pt x="3742266" y="668866"/>
                </a:cubicBezTo>
                <a:cubicBezTo>
                  <a:pt x="3734283" y="684831"/>
                  <a:pt x="3737954" y="707045"/>
                  <a:pt x="3725333" y="719666"/>
                </a:cubicBezTo>
                <a:lnTo>
                  <a:pt x="3691466" y="753533"/>
                </a:lnTo>
                <a:cubicBezTo>
                  <a:pt x="3685822" y="770466"/>
                  <a:pt x="3684434" y="789481"/>
                  <a:pt x="3674533" y="804333"/>
                </a:cubicBezTo>
                <a:cubicBezTo>
                  <a:pt x="3668889" y="812800"/>
                  <a:pt x="3662151" y="820632"/>
                  <a:pt x="3657600" y="829733"/>
                </a:cubicBezTo>
                <a:cubicBezTo>
                  <a:pt x="3649632" y="845668"/>
                  <a:pt x="3649845" y="869505"/>
                  <a:pt x="3632200" y="880533"/>
                </a:cubicBezTo>
                <a:cubicBezTo>
                  <a:pt x="3617064" y="889993"/>
                  <a:pt x="3581400" y="897466"/>
                  <a:pt x="3581400" y="897466"/>
                </a:cubicBezTo>
                <a:cubicBezTo>
                  <a:pt x="3575755" y="903111"/>
                  <a:pt x="3568573" y="907555"/>
                  <a:pt x="3564466" y="914400"/>
                </a:cubicBezTo>
                <a:cubicBezTo>
                  <a:pt x="3554024" y="931804"/>
                  <a:pt x="3553600" y="965956"/>
                  <a:pt x="3547533" y="982133"/>
                </a:cubicBezTo>
                <a:cubicBezTo>
                  <a:pt x="3543960" y="991661"/>
                  <a:pt x="3537222" y="999807"/>
                  <a:pt x="3530600" y="1007533"/>
                </a:cubicBezTo>
                <a:cubicBezTo>
                  <a:pt x="3498458" y="1045032"/>
                  <a:pt x="3507387" y="1037849"/>
                  <a:pt x="3471333" y="1049866"/>
                </a:cubicBezTo>
                <a:cubicBezTo>
                  <a:pt x="3465689" y="1055511"/>
                  <a:pt x="3461245" y="1062693"/>
                  <a:pt x="3454400" y="1066800"/>
                </a:cubicBezTo>
                <a:cubicBezTo>
                  <a:pt x="3446747" y="1071392"/>
                  <a:pt x="3435969" y="1069691"/>
                  <a:pt x="3429000" y="1075266"/>
                </a:cubicBezTo>
                <a:cubicBezTo>
                  <a:pt x="3421054" y="1081623"/>
                  <a:pt x="3420695" y="1095273"/>
                  <a:pt x="3412066" y="1100666"/>
                </a:cubicBezTo>
                <a:cubicBezTo>
                  <a:pt x="3396930" y="1110126"/>
                  <a:pt x="3376118" y="1107699"/>
                  <a:pt x="3361266" y="1117600"/>
                </a:cubicBezTo>
                <a:lnTo>
                  <a:pt x="3335866" y="1134533"/>
                </a:lnTo>
                <a:cubicBezTo>
                  <a:pt x="3330222" y="1143000"/>
                  <a:pt x="3326128" y="1152738"/>
                  <a:pt x="3318933" y="1159933"/>
                </a:cubicBezTo>
                <a:cubicBezTo>
                  <a:pt x="3311738" y="1167128"/>
                  <a:pt x="3298926" y="1168237"/>
                  <a:pt x="3293533" y="1176866"/>
                </a:cubicBezTo>
                <a:cubicBezTo>
                  <a:pt x="3228674" y="1280641"/>
                  <a:pt x="3309526" y="1194740"/>
                  <a:pt x="3259666" y="1244600"/>
                </a:cubicBezTo>
                <a:cubicBezTo>
                  <a:pt x="3256844" y="1253067"/>
                  <a:pt x="3255792" y="1262347"/>
                  <a:pt x="3251200" y="1270000"/>
                </a:cubicBezTo>
                <a:cubicBezTo>
                  <a:pt x="3203943" y="1348760"/>
                  <a:pt x="3268175" y="1210649"/>
                  <a:pt x="3217333" y="1312333"/>
                </a:cubicBezTo>
                <a:cubicBezTo>
                  <a:pt x="3213342" y="1320315"/>
                  <a:pt x="3212857" y="1329751"/>
                  <a:pt x="3208866" y="1337733"/>
                </a:cubicBezTo>
                <a:cubicBezTo>
                  <a:pt x="3184131" y="1387202"/>
                  <a:pt x="3197652" y="1338882"/>
                  <a:pt x="3183466" y="1388533"/>
                </a:cubicBezTo>
                <a:cubicBezTo>
                  <a:pt x="3166644" y="1447410"/>
                  <a:pt x="3181992" y="1405112"/>
                  <a:pt x="3166533" y="1490133"/>
                </a:cubicBezTo>
                <a:cubicBezTo>
                  <a:pt x="3164936" y="1498914"/>
                  <a:pt x="3160414" y="1506923"/>
                  <a:pt x="3158066" y="1515533"/>
                </a:cubicBezTo>
                <a:cubicBezTo>
                  <a:pt x="3151943" y="1537985"/>
                  <a:pt x="3146777" y="1560688"/>
                  <a:pt x="3141133" y="1583266"/>
                </a:cubicBezTo>
                <a:cubicBezTo>
                  <a:pt x="3137296" y="1598613"/>
                  <a:pt x="3122603" y="1661063"/>
                  <a:pt x="3115733" y="1667933"/>
                </a:cubicBezTo>
                <a:lnTo>
                  <a:pt x="3090333" y="1693333"/>
                </a:lnTo>
                <a:cubicBezTo>
                  <a:pt x="3083620" y="1713470"/>
                  <a:pt x="3076945" y="1731330"/>
                  <a:pt x="3073400" y="1752600"/>
                </a:cubicBezTo>
                <a:cubicBezTo>
                  <a:pt x="3069659" y="1775044"/>
                  <a:pt x="3069701" y="1798085"/>
                  <a:pt x="3064933" y="1820333"/>
                </a:cubicBezTo>
                <a:cubicBezTo>
                  <a:pt x="3061193" y="1837786"/>
                  <a:pt x="3064933" y="1865488"/>
                  <a:pt x="3048000" y="1871133"/>
                </a:cubicBezTo>
                <a:lnTo>
                  <a:pt x="3022600" y="1879600"/>
                </a:lnTo>
                <a:cubicBezTo>
                  <a:pt x="2996114" y="1985536"/>
                  <a:pt x="3029973" y="1853791"/>
                  <a:pt x="3005666" y="1938866"/>
                </a:cubicBezTo>
                <a:cubicBezTo>
                  <a:pt x="3002047" y="1951533"/>
                  <a:pt x="2995502" y="1984594"/>
                  <a:pt x="2988733" y="1998133"/>
                </a:cubicBezTo>
                <a:cubicBezTo>
                  <a:pt x="2984182" y="2007234"/>
                  <a:pt x="2975933" y="2014234"/>
                  <a:pt x="2971800" y="2023533"/>
                </a:cubicBezTo>
                <a:cubicBezTo>
                  <a:pt x="2964551" y="2039844"/>
                  <a:pt x="2954866" y="2074333"/>
                  <a:pt x="2954866" y="2074333"/>
                </a:cubicBezTo>
                <a:cubicBezTo>
                  <a:pt x="2952702" y="2098135"/>
                  <a:pt x="2954222" y="2160288"/>
                  <a:pt x="2937933" y="2192866"/>
                </a:cubicBezTo>
                <a:cubicBezTo>
                  <a:pt x="2933382" y="2201967"/>
                  <a:pt x="2925551" y="2209165"/>
                  <a:pt x="2921000" y="2218266"/>
                </a:cubicBezTo>
                <a:cubicBezTo>
                  <a:pt x="2899018" y="2262230"/>
                  <a:pt x="2928674" y="2227524"/>
                  <a:pt x="2895600" y="2260600"/>
                </a:cubicBezTo>
                <a:cubicBezTo>
                  <a:pt x="2890520" y="2275838"/>
                  <a:pt x="2880083" y="2304984"/>
                  <a:pt x="2878666" y="2319866"/>
                </a:cubicBezTo>
                <a:cubicBezTo>
                  <a:pt x="2874109" y="2367710"/>
                  <a:pt x="2873022" y="2415822"/>
                  <a:pt x="2870200" y="2463800"/>
                </a:cubicBezTo>
                <a:cubicBezTo>
                  <a:pt x="2873022" y="2531533"/>
                  <a:pt x="2874002" y="2599369"/>
                  <a:pt x="2878666" y="2667000"/>
                </a:cubicBezTo>
                <a:cubicBezTo>
                  <a:pt x="2879656" y="2681356"/>
                  <a:pt x="2884945" y="2695110"/>
                  <a:pt x="2887133" y="2709333"/>
                </a:cubicBezTo>
                <a:cubicBezTo>
                  <a:pt x="2890593" y="2731822"/>
                  <a:pt x="2891530" y="2754680"/>
                  <a:pt x="2895600" y="2777066"/>
                </a:cubicBezTo>
                <a:cubicBezTo>
                  <a:pt x="2897196" y="2785847"/>
                  <a:pt x="2902130" y="2793754"/>
                  <a:pt x="2904066" y="2802466"/>
                </a:cubicBezTo>
                <a:cubicBezTo>
                  <a:pt x="2918036" y="2865330"/>
                  <a:pt x="2898446" y="2839178"/>
                  <a:pt x="2929466" y="2870200"/>
                </a:cubicBezTo>
                <a:cubicBezTo>
                  <a:pt x="2932288" y="2884311"/>
                  <a:pt x="2937933" y="2898143"/>
                  <a:pt x="2937933" y="2912533"/>
                </a:cubicBezTo>
                <a:cubicBezTo>
                  <a:pt x="2937933" y="2943705"/>
                  <a:pt x="2936475" y="2975292"/>
                  <a:pt x="2929466" y="3005666"/>
                </a:cubicBezTo>
                <a:cubicBezTo>
                  <a:pt x="2927671" y="3013444"/>
                  <a:pt x="2920407" y="3021288"/>
                  <a:pt x="2912533" y="3022600"/>
                </a:cubicBezTo>
                <a:cubicBezTo>
                  <a:pt x="2867905" y="3030038"/>
                  <a:pt x="2822222" y="3028244"/>
                  <a:pt x="2777066" y="3031066"/>
                </a:cubicBezTo>
                <a:cubicBezTo>
                  <a:pt x="2760133" y="3036711"/>
                  <a:pt x="2741118" y="3038099"/>
                  <a:pt x="2726266" y="3048000"/>
                </a:cubicBezTo>
                <a:cubicBezTo>
                  <a:pt x="2693440" y="3069883"/>
                  <a:pt x="2710519" y="3061715"/>
                  <a:pt x="2675466" y="3073400"/>
                </a:cubicBezTo>
                <a:cubicBezTo>
                  <a:pt x="2669822" y="3081867"/>
                  <a:pt x="2659745" y="3088697"/>
                  <a:pt x="2658533" y="3098800"/>
                </a:cubicBezTo>
                <a:cubicBezTo>
                  <a:pt x="2651128" y="3160510"/>
                  <a:pt x="2657775" y="3223393"/>
                  <a:pt x="2650066" y="3285066"/>
                </a:cubicBezTo>
                <a:cubicBezTo>
                  <a:pt x="2649076" y="3292987"/>
                  <a:pt x="2639978" y="3297893"/>
                  <a:pt x="2633133" y="3302000"/>
                </a:cubicBezTo>
                <a:cubicBezTo>
                  <a:pt x="2625480" y="3306592"/>
                  <a:pt x="2616200" y="3307644"/>
                  <a:pt x="2607733" y="3310466"/>
                </a:cubicBezTo>
                <a:cubicBezTo>
                  <a:pt x="2587977" y="3307644"/>
                  <a:pt x="2567398" y="3308311"/>
                  <a:pt x="2548466" y="3302000"/>
                </a:cubicBezTo>
                <a:cubicBezTo>
                  <a:pt x="2540893" y="3299476"/>
                  <a:pt x="2538673" y="3288636"/>
                  <a:pt x="2531533" y="3285066"/>
                </a:cubicBezTo>
                <a:cubicBezTo>
                  <a:pt x="2521125" y="3279862"/>
                  <a:pt x="2508812" y="3279944"/>
                  <a:pt x="2497666" y="3276600"/>
                </a:cubicBezTo>
                <a:cubicBezTo>
                  <a:pt x="2442711" y="3260114"/>
                  <a:pt x="2458583" y="3267477"/>
                  <a:pt x="2421466" y="3242733"/>
                </a:cubicBezTo>
                <a:cubicBezTo>
                  <a:pt x="2415672" y="3225351"/>
                  <a:pt x="2414663" y="3209698"/>
                  <a:pt x="2396066" y="3200400"/>
                </a:cubicBezTo>
                <a:cubicBezTo>
                  <a:pt x="2380101" y="3192418"/>
                  <a:pt x="2345266" y="3183466"/>
                  <a:pt x="2345266" y="3183466"/>
                </a:cubicBezTo>
                <a:cubicBezTo>
                  <a:pt x="2297288" y="3186288"/>
                  <a:pt x="2248862" y="3184804"/>
                  <a:pt x="2201333" y="3191933"/>
                </a:cubicBezTo>
                <a:cubicBezTo>
                  <a:pt x="2191270" y="3193442"/>
                  <a:pt x="2186103" y="3208515"/>
                  <a:pt x="2175933" y="3208866"/>
                </a:cubicBezTo>
                <a:lnTo>
                  <a:pt x="1955800" y="3200400"/>
                </a:lnTo>
                <a:cubicBezTo>
                  <a:pt x="1710319" y="3179942"/>
                  <a:pt x="1820418" y="3178945"/>
                  <a:pt x="1625600" y="3191933"/>
                </a:cubicBezTo>
                <a:cubicBezTo>
                  <a:pt x="1585422" y="3232111"/>
                  <a:pt x="1606879" y="3220752"/>
                  <a:pt x="1566333" y="3234266"/>
                </a:cubicBezTo>
                <a:cubicBezTo>
                  <a:pt x="1556989" y="3233098"/>
                  <a:pt x="1493810" y="3229699"/>
                  <a:pt x="1473200" y="3217333"/>
                </a:cubicBezTo>
                <a:cubicBezTo>
                  <a:pt x="1466355" y="3213226"/>
                  <a:pt x="1461911" y="3206044"/>
                  <a:pt x="1456266" y="3200400"/>
                </a:cubicBezTo>
                <a:cubicBezTo>
                  <a:pt x="1441564" y="3156290"/>
                  <a:pt x="1457431" y="3191272"/>
                  <a:pt x="1430866" y="3158066"/>
                </a:cubicBezTo>
                <a:cubicBezTo>
                  <a:pt x="1424509" y="3150120"/>
                  <a:pt x="1422562" y="3138059"/>
                  <a:pt x="1413933" y="3132666"/>
                </a:cubicBezTo>
                <a:cubicBezTo>
                  <a:pt x="1398797" y="3123206"/>
                  <a:pt x="1380066" y="3121377"/>
                  <a:pt x="1363133" y="3115733"/>
                </a:cubicBezTo>
                <a:lnTo>
                  <a:pt x="1312333" y="3098800"/>
                </a:lnTo>
                <a:cubicBezTo>
                  <a:pt x="1269808" y="3088168"/>
                  <a:pt x="1289505" y="3094013"/>
                  <a:pt x="1253066" y="3081866"/>
                </a:cubicBezTo>
                <a:cubicBezTo>
                  <a:pt x="1250244" y="3073399"/>
                  <a:pt x="1250911" y="3062777"/>
                  <a:pt x="1244600" y="3056466"/>
                </a:cubicBezTo>
                <a:cubicBezTo>
                  <a:pt x="1238289" y="3050155"/>
                  <a:pt x="1226853" y="3052592"/>
                  <a:pt x="1219200" y="3048000"/>
                </a:cubicBezTo>
                <a:cubicBezTo>
                  <a:pt x="1212355" y="3043893"/>
                  <a:pt x="1209406" y="3034636"/>
                  <a:pt x="1202266" y="3031066"/>
                </a:cubicBezTo>
                <a:cubicBezTo>
                  <a:pt x="1186301" y="3023084"/>
                  <a:pt x="1168399" y="3019777"/>
                  <a:pt x="1151466" y="3014133"/>
                </a:cubicBezTo>
                <a:cubicBezTo>
                  <a:pt x="1142999" y="3011311"/>
                  <a:pt x="1133492" y="3010616"/>
                  <a:pt x="1126066" y="3005666"/>
                </a:cubicBezTo>
                <a:cubicBezTo>
                  <a:pt x="1117599" y="3000022"/>
                  <a:pt x="1110412" y="2991657"/>
                  <a:pt x="1100666" y="2988733"/>
                </a:cubicBezTo>
                <a:cubicBezTo>
                  <a:pt x="1081552" y="2982999"/>
                  <a:pt x="1061155" y="2983088"/>
                  <a:pt x="1041400" y="2980266"/>
                </a:cubicBezTo>
                <a:cubicBezTo>
                  <a:pt x="920703" y="2940034"/>
                  <a:pt x="1046288" y="2980452"/>
                  <a:pt x="956733" y="2954866"/>
                </a:cubicBezTo>
                <a:cubicBezTo>
                  <a:pt x="948152" y="2952414"/>
                  <a:pt x="939991" y="2948564"/>
                  <a:pt x="931333" y="2946400"/>
                </a:cubicBezTo>
                <a:cubicBezTo>
                  <a:pt x="917372" y="2942910"/>
                  <a:pt x="902883" y="2941719"/>
                  <a:pt x="889000" y="2937933"/>
                </a:cubicBezTo>
                <a:cubicBezTo>
                  <a:pt x="871780" y="2933237"/>
                  <a:pt x="855133" y="2926644"/>
                  <a:pt x="838200" y="2921000"/>
                </a:cubicBezTo>
                <a:lnTo>
                  <a:pt x="812800" y="2912533"/>
                </a:lnTo>
                <a:cubicBezTo>
                  <a:pt x="772622" y="2872355"/>
                  <a:pt x="794079" y="2883714"/>
                  <a:pt x="753533" y="2870200"/>
                </a:cubicBezTo>
                <a:cubicBezTo>
                  <a:pt x="737782" y="2854448"/>
                  <a:pt x="732563" y="2847015"/>
                  <a:pt x="711200" y="2836333"/>
                </a:cubicBezTo>
                <a:cubicBezTo>
                  <a:pt x="703218" y="2832342"/>
                  <a:pt x="694267" y="2830688"/>
                  <a:pt x="685800" y="2827866"/>
                </a:cubicBezTo>
                <a:cubicBezTo>
                  <a:pt x="652724" y="2794792"/>
                  <a:pt x="687430" y="2824448"/>
                  <a:pt x="643466" y="2802466"/>
                </a:cubicBezTo>
                <a:cubicBezTo>
                  <a:pt x="634365" y="2797915"/>
                  <a:pt x="627594" y="2789106"/>
                  <a:pt x="618066" y="2785533"/>
                </a:cubicBezTo>
                <a:cubicBezTo>
                  <a:pt x="604592" y="2780480"/>
                  <a:pt x="590081" y="2778170"/>
                  <a:pt x="575733" y="2777066"/>
                </a:cubicBezTo>
                <a:cubicBezTo>
                  <a:pt x="516574" y="2772515"/>
                  <a:pt x="457200" y="2771422"/>
                  <a:pt x="397933" y="2768600"/>
                </a:cubicBezTo>
                <a:lnTo>
                  <a:pt x="270933" y="2726266"/>
                </a:lnTo>
                <a:lnTo>
                  <a:pt x="220133" y="2709333"/>
                </a:lnTo>
                <a:cubicBezTo>
                  <a:pt x="211666" y="2706511"/>
                  <a:pt x="203536" y="2702333"/>
                  <a:pt x="194733" y="2700866"/>
                </a:cubicBezTo>
                <a:cubicBezTo>
                  <a:pt x="115956" y="2687737"/>
                  <a:pt x="161015" y="2694108"/>
                  <a:pt x="59266" y="2683933"/>
                </a:cubicBezTo>
                <a:cubicBezTo>
                  <a:pt x="50799" y="2681111"/>
                  <a:pt x="41848" y="2679457"/>
                  <a:pt x="33866" y="2675466"/>
                </a:cubicBezTo>
                <a:cubicBezTo>
                  <a:pt x="14716" y="2665891"/>
                  <a:pt x="11907" y="2661974"/>
                  <a:pt x="0" y="2650066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0000"/>
              </a:solidFill>
            </a:endParaRPr>
          </a:p>
        </p:txBody>
      </p:sp>
      <p:sp>
        <p:nvSpPr>
          <p:cNvPr id="22" name="Ovaal 21"/>
          <p:cNvSpPr/>
          <p:nvPr/>
        </p:nvSpPr>
        <p:spPr>
          <a:xfrm>
            <a:off x="470523" y="3861048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prstClr val="white"/>
              </a:solidFill>
            </a:endParaRPr>
          </a:p>
        </p:txBody>
      </p:sp>
      <p:sp>
        <p:nvSpPr>
          <p:cNvPr id="23" name="Ovaal 22"/>
          <p:cNvSpPr/>
          <p:nvPr/>
        </p:nvSpPr>
        <p:spPr>
          <a:xfrm>
            <a:off x="4266323" y="115552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prstClr val="white"/>
              </a:solidFill>
            </a:endParaRPr>
          </a:p>
        </p:txBody>
      </p:sp>
      <p:sp>
        <p:nvSpPr>
          <p:cNvPr id="7" name="Rechthoek 6"/>
          <p:cNvSpPr/>
          <p:nvPr/>
        </p:nvSpPr>
        <p:spPr>
          <a:xfrm>
            <a:off x="4180338" y="3898030"/>
            <a:ext cx="4897423" cy="2985433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nl-BE" sz="4400" dirty="0">
                <a:solidFill>
                  <a:srgbClr val="FFFF66"/>
                </a:solidFill>
              </a:rPr>
              <a:t> </a:t>
            </a:r>
            <a:r>
              <a:rPr lang="nl-BE" sz="3600" dirty="0">
                <a:solidFill>
                  <a:srgbClr val="FF0000"/>
                </a:solidFill>
                <a:latin typeface="Arial Black" panose="020B0A04020102020204" pitchFamily="34" charset="0"/>
              </a:rPr>
              <a:t>2005 Camino Frances Knokke &gt;  Santiago de Compostela</a:t>
            </a:r>
          </a:p>
          <a:p>
            <a:pPr algn="ctr"/>
            <a:r>
              <a:rPr lang="nl-BE" sz="3600" dirty="0">
                <a:solidFill>
                  <a:srgbClr val="FF0000"/>
                </a:solidFill>
                <a:latin typeface="Arial Black" panose="020B0A04020102020204" pitchFamily="34" charset="0"/>
              </a:rPr>
              <a:t>2500 km </a:t>
            </a:r>
          </a:p>
        </p:txBody>
      </p:sp>
      <p:sp>
        <p:nvSpPr>
          <p:cNvPr id="8" name="PIJL-RECHTS 7"/>
          <p:cNvSpPr/>
          <p:nvPr/>
        </p:nvSpPr>
        <p:spPr>
          <a:xfrm rot="6548221">
            <a:off x="2651704" y="2652433"/>
            <a:ext cx="936561" cy="355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prstClr val="white"/>
              </a:solidFill>
            </a:endParaRPr>
          </a:p>
        </p:txBody>
      </p:sp>
      <p:sp>
        <p:nvSpPr>
          <p:cNvPr id="24" name="PIJL-RECHTS 23"/>
          <p:cNvSpPr/>
          <p:nvPr/>
        </p:nvSpPr>
        <p:spPr>
          <a:xfrm rot="11291741">
            <a:off x="1998305" y="3899472"/>
            <a:ext cx="886366" cy="355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prstClr val="white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3945075" y="810077"/>
            <a:ext cx="881741" cy="276999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BE" sz="1200" dirty="0">
                <a:solidFill>
                  <a:prstClr val="black"/>
                </a:solidFill>
                <a:latin typeface="Arial Black" panose="020B0A04020102020204" pitchFamily="34" charset="0"/>
              </a:rPr>
              <a:t>Knokke</a:t>
            </a:r>
          </a:p>
        </p:txBody>
      </p:sp>
      <p:sp>
        <p:nvSpPr>
          <p:cNvPr id="26" name="Tekstvak 25"/>
          <p:cNvSpPr txBox="1"/>
          <p:nvPr/>
        </p:nvSpPr>
        <p:spPr>
          <a:xfrm>
            <a:off x="578535" y="3652891"/>
            <a:ext cx="1270342" cy="276999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BE" sz="1200" dirty="0">
                <a:solidFill>
                  <a:prstClr val="black"/>
                </a:solidFill>
                <a:latin typeface="Arial Black" panose="020B0A04020102020204" pitchFamily="34" charset="0"/>
              </a:rPr>
              <a:t>Compostela</a:t>
            </a:r>
          </a:p>
        </p:txBody>
      </p:sp>
      <p:sp>
        <p:nvSpPr>
          <p:cNvPr id="27" name="Ovaal 26"/>
          <p:cNvSpPr/>
          <p:nvPr/>
        </p:nvSpPr>
        <p:spPr>
          <a:xfrm>
            <a:off x="4246576" y="1047230"/>
            <a:ext cx="449949" cy="4499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57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6000">
        <p14:reveal/>
      </p:transition>
    </mc:Choice>
    <mc:Fallback xmlns="">
      <p:transition spd="slow" advClick="0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38889E-6 3.33333E-6 C -0.00035 0.01064 0.00156 0.05694 -0.00504 0.07777 C -0.00781 0.08657 -0.01736 0.08796 -0.0217 0.0956 C -0.02535 0.10208 -0.0283 0.10902 -0.0316 0.11574 C -0.03403 0.1206 -0.0507 0.13287 -0.0566 0.13564 C -0.06024 0.14976 -0.06007 0.15601 -0.06997 0.16458 C -0.0717 0.17592 -0.07118 0.18055 -0.0783 0.1868 C -0.08021 0.19421 -0.08264 0.19884 -0.08663 0.20462 C -0.08924 0.21412 -0.0908 0.22291 -0.09497 0.23125 C -0.09948 0.25439 -0.09445 0.22592 -0.09827 0.27569 C -0.09896 0.28379 -0.10504 0.2956 -0.10833 0.30231 C -0.11476 0.32824 -0.11806 0.35277 -0.11997 0.38009 C -0.11945 0.3905 -0.11945 0.40092 -0.11823 0.41111 C -0.11771 0.41574 -0.11493 0.42453 -0.11493 0.42453 C -0.11754 0.43495 -0.11927 0.43217 -0.12656 0.43564 C -0.13212 0.44282 -0.13577 0.45162 -0.13993 0.46018 C -0.14323 0.46689 -0.14219 0.47199 -0.1467 0.47777 C -0.15729 0.47523 -0.16181 0.46527 -0.17327 0.46458 C -0.19774 0.46319 -0.22222 0.46296 -0.2467 0.46226 C -0.24827 0.46157 -0.24983 0.46018 -0.25156 0.46018 C -0.25608 0.46018 -0.26059 0.46342 -0.26493 0.46226 C -0.26927 0.46111 -0.27101 0.4537 -0.275 0.45115 C -0.28108 0.44722 -0.28854 0.44583 -0.29497 0.44444 C -0.2967 0.44305 -0.29827 0.4412 -0.3 0.44004 C -0.30156 0.43912 -0.30347 0.43912 -0.30504 0.43796 C -0.31649 0.4287 -0.29931 0.43703 -0.31337 0.43125 C -0.32274 0.42291 -0.32726 0.42407 -0.33993 0.42222 C -0.34965 0.41805 -0.3408 0.42337 -0.34827 0.41342 C -0.35139 0.40925 -0.35504 0.40601 -0.35833 0.40231 C -0.36285 0.39745 -0.36788 0.39583 -0.37327 0.39351 C -0.37865 0.37245 -0.4059 0.38611 -0.41667 0.3868 C -0.41858 0.39791 -0.41997 0.40856 -0.41997 0.42013 " pathEditMode="relative" ptsTypes="fffffffffffffffffffffffffffffffA">
                                      <p:cBhvr>
                                        <p:cTn id="12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dag1 3-05-05 (13)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21600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36004" y="0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200" dirty="0">
                <a:solidFill>
                  <a:srgbClr val="FFFFCC"/>
                </a:solidFill>
                <a:latin typeface="Arial Black" panose="020B0A04020102020204" pitchFamily="34" charset="0"/>
              </a:rPr>
              <a:t>Start  vanop de dijk in Knokke 3-5-2005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0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Bob    Jacques  Medard  Hugo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8000">
        <p14:reveal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dag1 3-05-05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0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1° lekke band “Stil Ende” Brugge 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Fra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98425"/>
            <a:ext cx="8642350" cy="666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14"/>
          <p:cNvSpPr>
            <a:spLocks noChangeArrowheads="1"/>
          </p:cNvSpPr>
          <p:nvPr/>
        </p:nvSpPr>
        <p:spPr bwMode="auto">
          <a:xfrm>
            <a:off x="160338" y="149225"/>
            <a:ext cx="8804275" cy="6572250"/>
          </a:xfrm>
          <a:prstGeom prst="rect">
            <a:avLst/>
          </a:prstGeom>
          <a:noFill/>
          <a:ln w="1270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nl-BE" altLang="nl-BE" smtClean="0">
              <a:solidFill>
                <a:srgbClr val="000000"/>
              </a:solidFill>
            </a:endParaRPr>
          </a:p>
        </p:txBody>
      </p:sp>
      <p:sp>
        <p:nvSpPr>
          <p:cNvPr id="21508" name="Rectangle 15"/>
          <p:cNvSpPr>
            <a:spLocks noChangeArrowheads="1"/>
          </p:cNvSpPr>
          <p:nvPr/>
        </p:nvSpPr>
        <p:spPr bwMode="auto">
          <a:xfrm>
            <a:off x="258763" y="223838"/>
            <a:ext cx="8596312" cy="6429375"/>
          </a:xfrm>
          <a:prstGeom prst="rect">
            <a:avLst/>
          </a:prstGeom>
          <a:noFill/>
          <a:ln w="127000">
            <a:solidFill>
              <a:srgbClr val="FA1F0E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nl-BE" altLang="nl-BE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PICT082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5152"/>
            <a:ext cx="9144000" cy="6883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0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Start   dag 2  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Hazebrouck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 descr="PICT0839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57082" cy="687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kstvak 7"/>
          <p:cNvSpPr txBox="1"/>
          <p:nvPr/>
        </p:nvSpPr>
        <p:spPr>
          <a:xfrm>
            <a:off x="-2804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Amiens    Hotel Jules Verne  dag 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-684584" y="2492896"/>
            <a:ext cx="10513168" cy="1470025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Toeval    wil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Hugo 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>
                <a:latin typeface="Arial Black" panose="020B0A04020102020204" pitchFamily="34" charset="0"/>
              </a:rPr>
              <a:t/>
            </a:r>
            <a:br>
              <a:rPr lang="nl-BE" sz="8000" dirty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  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7200" dirty="0" smtClean="0">
                <a:latin typeface="Arial Black" panose="020B0A04020102020204" pitchFamily="34" charset="0"/>
              </a:rPr>
              <a:t>mijn schoonbroer</a:t>
            </a:r>
            <a:endParaRPr lang="nl-BE" sz="7200" dirty="0">
              <a:latin typeface="Arial Black" panose="020B0A04020102020204" pitchFamily="34" charset="0"/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3758" y="2852936"/>
            <a:ext cx="2416484" cy="2373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216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323528" y="307975"/>
            <a:ext cx="2880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dirty="0">
                <a:solidFill>
                  <a:prstClr val="black"/>
                </a:solidFill>
                <a:latin typeface="Arial Black" panose="020B0A04020102020204" pitchFamily="34" charset="0"/>
              </a:rPr>
              <a:t>Chartres</a:t>
            </a:r>
          </a:p>
        </p:txBody>
      </p:sp>
    </p:spTree>
    <p:extLst>
      <p:ext uri="{BB962C8B-B14F-4D97-AF65-F5344CB8AC3E}">
        <p14:creationId xmlns:p14="http://schemas.microsoft.com/office/powerpoint/2010/main" val="339575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72008" y="0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De   Loire   in  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Blois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628220"/>
      </p:ext>
    </p:extLst>
  </p:cSld>
  <p:clrMapOvr>
    <a:masterClrMapping/>
  </p:clrMapOvr>
  <p:transition spd="slow" advClick="0" advTm="5000">
    <p:push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2804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En…. maar…. Stoempen</a:t>
            </a:r>
          </a:p>
        </p:txBody>
      </p:sp>
    </p:spTree>
    <p:extLst>
      <p:ext uri="{BB962C8B-B14F-4D97-AF65-F5344CB8AC3E}">
        <p14:creationId xmlns:p14="http://schemas.microsoft.com/office/powerpoint/2010/main" val="175291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Amboise</a:t>
            </a:r>
          </a:p>
        </p:txBody>
      </p:sp>
    </p:spTree>
    <p:extLst>
      <p:ext uri="{BB962C8B-B14F-4D97-AF65-F5344CB8AC3E}">
        <p14:creationId xmlns:p14="http://schemas.microsoft.com/office/powerpoint/2010/main" val="307222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Jacques    Eindelijk……. “de ZON”</a:t>
            </a:r>
          </a:p>
        </p:txBody>
      </p:sp>
    </p:spTree>
    <p:extLst>
      <p:ext uri="{BB962C8B-B14F-4D97-AF65-F5344CB8AC3E}">
        <p14:creationId xmlns:p14="http://schemas.microsoft.com/office/powerpoint/2010/main" val="383486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>
        <p14:prism isContent="1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1" r="-6699" b="-6699"/>
          <a:stretch/>
        </p:blipFill>
        <p:spPr>
          <a:xfrm>
            <a:off x="0" y="0"/>
            <a:ext cx="9756576" cy="7317432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0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Hugo  is  tevreden</a:t>
            </a:r>
          </a:p>
        </p:txBody>
      </p:sp>
    </p:spTree>
    <p:extLst>
      <p:ext uri="{BB962C8B-B14F-4D97-AF65-F5344CB8AC3E}">
        <p14:creationId xmlns:p14="http://schemas.microsoft.com/office/powerpoint/2010/main" val="199376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Stoere   Médard</a:t>
            </a:r>
          </a:p>
        </p:txBody>
      </p:sp>
    </p:spTree>
    <p:extLst>
      <p:ext uri="{BB962C8B-B14F-4D97-AF65-F5344CB8AC3E}">
        <p14:creationId xmlns:p14="http://schemas.microsoft.com/office/powerpoint/2010/main" val="32276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Bob   “ ook content “</a:t>
            </a:r>
          </a:p>
        </p:txBody>
      </p:sp>
    </p:spTree>
    <p:extLst>
      <p:ext uri="{BB962C8B-B14F-4D97-AF65-F5344CB8AC3E}">
        <p14:creationId xmlns:p14="http://schemas.microsoft.com/office/powerpoint/2010/main" val="309975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3130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Start dag 7     Poitiers</a:t>
            </a:r>
          </a:p>
        </p:txBody>
      </p:sp>
    </p:spTree>
    <p:extLst>
      <p:ext uri="{BB962C8B-B14F-4D97-AF65-F5344CB8AC3E}">
        <p14:creationId xmlns:p14="http://schemas.microsoft.com/office/powerpoint/2010/main" val="15438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split orient="vert"/>
      </p:transition>
    </mc:Choice>
    <mc:Fallback xmlns="">
      <p:transition spd="slow" advClick="0" advTm="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3130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Al  die  kastelen</a:t>
            </a:r>
          </a:p>
        </p:txBody>
      </p:sp>
    </p:spTree>
    <p:extLst>
      <p:ext uri="{BB962C8B-B14F-4D97-AF65-F5344CB8AC3E}">
        <p14:creationId xmlns:p14="http://schemas.microsoft.com/office/powerpoint/2010/main" val="416098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">
        <p14:prism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2204864"/>
            <a:ext cx="9144000" cy="1470025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zou  begin  mei   met 2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Knokkenaars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7200" dirty="0" smtClean="0">
                <a:latin typeface="Arial Black" panose="020B0A04020102020204" pitchFamily="34" charset="0"/>
              </a:rPr>
              <a:t/>
            </a:r>
            <a:br>
              <a:rPr lang="nl-BE" sz="7200" dirty="0" smtClean="0">
                <a:latin typeface="Arial Black" panose="020B0A04020102020204" pitchFamily="34" charset="0"/>
              </a:rPr>
            </a:br>
            <a:endParaRPr lang="nl-BE" sz="7200" dirty="0">
              <a:latin typeface="Arial Black" panose="020B0A04020102020204" pitchFamily="34" charset="0"/>
            </a:endParaRPr>
          </a:p>
        </p:txBody>
      </p:sp>
      <p:pic>
        <p:nvPicPr>
          <p:cNvPr id="2050" name="Picture 2" descr="D:\Users\eigenaar\Documents\BOB\SANTIAGO de COMPOSTELA\3° reeks foto's Camino 2005 Jacques\PICT092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5656" y="3755531"/>
            <a:ext cx="2880134" cy="287235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Users\eigenaar\Documents\BOB\SANTIAGO de COMPOSTELA\3° reeks foto's Camino 2005 Jacques\PICT092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38700" y="3753711"/>
            <a:ext cx="2806700" cy="28741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92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2000"/>
                    </a14:imgEffect>
                    <a14:imgEffect>
                      <a14:brightnessContrast bright="31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3130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Door  de  Bordeaux  wijnvelden</a:t>
            </a:r>
          </a:p>
        </p:txBody>
      </p:sp>
    </p:spTree>
    <p:extLst>
      <p:ext uri="{BB962C8B-B14F-4D97-AF65-F5344CB8AC3E}">
        <p14:creationId xmlns:p14="http://schemas.microsoft.com/office/powerpoint/2010/main" val="267691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>
        <p14:prism isContent="1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36004" y="0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Over  de  Dordogne  bij  </a:t>
            </a:r>
            <a:r>
              <a:rPr lang="nl-BE" sz="3600" dirty="0" smtClean="0">
                <a:solidFill>
                  <a:srgbClr val="FFFFCC"/>
                </a:solidFill>
                <a:latin typeface="Arial Black" panose="020B0A04020102020204" pitchFamily="34" charset="0"/>
              </a:rPr>
              <a:t>Bordeaux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648515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088559"/>
            <a:ext cx="9216008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Pont d’ </a:t>
            </a:r>
            <a:r>
              <a:rPr lang="nl-BE" sz="4400" dirty="0" err="1">
                <a:solidFill>
                  <a:srgbClr val="FFFFCC"/>
                </a:solidFill>
                <a:latin typeface="Arial Black" panose="020B0A04020102020204" pitchFamily="34" charset="0"/>
              </a:rPr>
              <a:t>Orthez</a:t>
            </a:r>
            <a:endParaRPr lang="nl-BE" sz="44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08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">
        <p14:prism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0586" y="-171400"/>
            <a:ext cx="9617121" cy="7224802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9396536" y="0"/>
            <a:ext cx="18650072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800" dirty="0">
                <a:solidFill>
                  <a:srgbClr val="FFFFCC"/>
                </a:solidFill>
                <a:latin typeface="Arial Black" panose="020B0A04020102020204" pitchFamily="34" charset="0"/>
              </a:rPr>
              <a:t>Frans Baskenland aan de voet van de Pyreneeën</a:t>
            </a:r>
          </a:p>
        </p:txBody>
      </p:sp>
    </p:spTree>
    <p:extLst>
      <p:ext uri="{BB962C8B-B14F-4D97-AF65-F5344CB8AC3E}">
        <p14:creationId xmlns:p14="http://schemas.microsoft.com/office/powerpoint/2010/main" val="425897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Laatste souper vóór de Pyreneeën</a:t>
            </a:r>
          </a:p>
        </p:txBody>
      </p:sp>
    </p:spTree>
    <p:extLst>
      <p:ext uri="{BB962C8B-B14F-4D97-AF65-F5344CB8AC3E}">
        <p14:creationId xmlns:p14="http://schemas.microsoft.com/office/powerpoint/2010/main" val="383063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14:prism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Naar  Spanje  </a:t>
            </a:r>
            <a:r>
              <a:rPr lang="nl-BE" sz="3600" dirty="0" smtClean="0">
                <a:solidFill>
                  <a:srgbClr val="FFFFCC"/>
                </a:solidFill>
                <a:latin typeface="Arial Black" panose="020B0A04020102020204" pitchFamily="34" charset="0"/>
              </a:rPr>
              <a:t>over  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de  Pyreneeën</a:t>
            </a:r>
          </a:p>
        </p:txBody>
      </p:sp>
    </p:spTree>
    <p:extLst>
      <p:ext uri="{BB962C8B-B14F-4D97-AF65-F5344CB8AC3E}">
        <p14:creationId xmlns:p14="http://schemas.microsoft.com/office/powerpoint/2010/main" val="243327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  <p:sndAc>
          <p:stSnd>
            <p:snd r:embed="rId2" name="03 Gipsy Kings - Espana Cani - Paso Doble.wav"/>
          </p:stSnd>
        </p:sndAc>
      </p:transition>
    </mc:Choice>
    <mc:Fallback xmlns="">
      <p:transition spd="slow" advClick="0" advTm="3000">
        <p:fade/>
        <p:sndAc>
          <p:stSnd>
            <p:snd r:embed="rId4" name="03 Gipsy Kings - Espana Cani - Paso Dobl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Dorst en …..geen Café !!!</a:t>
            </a:r>
          </a:p>
        </p:txBody>
      </p:sp>
    </p:spTree>
    <p:extLst>
      <p:ext uri="{BB962C8B-B14F-4D97-AF65-F5344CB8AC3E}">
        <p14:creationId xmlns:p14="http://schemas.microsoft.com/office/powerpoint/2010/main" val="146361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Is  ‘t  wel langs  daar   ?</a:t>
            </a:r>
          </a:p>
        </p:txBody>
      </p:sp>
    </p:spTree>
    <p:extLst>
      <p:ext uri="{BB962C8B-B14F-4D97-AF65-F5344CB8AC3E}">
        <p14:creationId xmlns:p14="http://schemas.microsoft.com/office/powerpoint/2010/main" val="269544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5411450"/>
            <a:ext cx="9216008" cy="144655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4400" dirty="0">
                <a:solidFill>
                  <a:srgbClr val="FFFFCC"/>
                </a:solidFill>
                <a:latin typeface="Arial Black" panose="020B0A04020102020204" pitchFamily="34" charset="0"/>
              </a:rPr>
              <a:t>Toch enkele km ’s stappen Pyreneeën</a:t>
            </a:r>
          </a:p>
        </p:txBody>
      </p:sp>
    </p:spTree>
    <p:extLst>
      <p:ext uri="{BB962C8B-B14F-4D97-AF65-F5344CB8AC3E}">
        <p14:creationId xmlns:p14="http://schemas.microsoft.com/office/powerpoint/2010/main" val="129531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Na stijgen komt…..dalen</a:t>
            </a:r>
          </a:p>
        </p:txBody>
      </p:sp>
    </p:spTree>
    <p:extLst>
      <p:ext uri="{BB962C8B-B14F-4D97-AF65-F5344CB8AC3E}">
        <p14:creationId xmlns:p14="http://schemas.microsoft.com/office/powerpoint/2010/main" val="2079124452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85800" y="2420888"/>
            <a:ext cx="7772400" cy="1470025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Naar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Santiago de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Compostela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Fietsen</a:t>
            </a:r>
            <a:endParaRPr lang="nl-BE" sz="8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22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Alto del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Perdon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Pelgrim monument</a:t>
            </a:r>
          </a:p>
        </p:txBody>
      </p:sp>
    </p:spTree>
    <p:extLst>
      <p:ext uri="{BB962C8B-B14F-4D97-AF65-F5344CB8AC3E}">
        <p14:creationId xmlns:p14="http://schemas.microsoft.com/office/powerpoint/2010/main" val="1672295611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Pamplona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56964" y="3575299"/>
            <a:ext cx="1863333" cy="263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002459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Gratis Pelgrim wijn aan de fontein</a:t>
            </a:r>
          </a:p>
        </p:txBody>
      </p:sp>
    </p:spTree>
    <p:extLst>
      <p:ext uri="{BB962C8B-B14F-4D97-AF65-F5344CB8AC3E}">
        <p14:creationId xmlns:p14="http://schemas.microsoft.com/office/powerpoint/2010/main" val="420874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Vlaamse Albergue Los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Arcos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16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Picos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de Europa op de achtergrond</a:t>
            </a:r>
          </a:p>
        </p:txBody>
      </p:sp>
    </p:spTree>
    <p:extLst>
      <p:ext uri="{BB962C8B-B14F-4D97-AF65-F5344CB8AC3E}">
        <p14:creationId xmlns:p14="http://schemas.microsoft.com/office/powerpoint/2010/main" val="1906633874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754034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San Juan de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Ortega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346645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961523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Bourgos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  dag 18 </a:t>
            </a:r>
          </a:p>
        </p:txBody>
      </p:sp>
    </p:spTree>
    <p:extLst>
      <p:ext uri="{BB962C8B-B14F-4D97-AF65-F5344CB8AC3E}">
        <p14:creationId xmlns:p14="http://schemas.microsoft.com/office/powerpoint/2010/main" val="1508200428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234" y="0"/>
            <a:ext cx="9195234" cy="6853436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Nog   514 km</a:t>
            </a:r>
          </a:p>
        </p:txBody>
      </p:sp>
    </p:spTree>
    <p:extLst>
      <p:ext uri="{BB962C8B-B14F-4D97-AF65-F5344CB8AC3E}">
        <p14:creationId xmlns:p14="http://schemas.microsoft.com/office/powerpoint/2010/main" val="3301262068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1470025"/>
          </a:xfrm>
        </p:spPr>
        <p:txBody>
          <a:bodyPr>
            <a:noAutofit/>
          </a:bodyPr>
          <a:lstStyle/>
          <a:p>
            <a:r>
              <a:rPr lang="nl-BE" sz="8000" dirty="0" smtClean="0">
                <a:latin typeface="Arial Black" panose="020B0A04020102020204" pitchFamily="34" charset="0"/>
              </a:rPr>
              <a:t>Ik  word 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de  4° </a:t>
            </a:r>
            <a:br>
              <a:rPr lang="nl-BE" sz="8000" dirty="0" smtClean="0">
                <a:latin typeface="Arial Black" panose="020B0A04020102020204" pitchFamily="34" charset="0"/>
              </a:rPr>
            </a:br>
            <a:r>
              <a:rPr lang="nl-BE" sz="8000" dirty="0" smtClean="0">
                <a:latin typeface="Arial Black" panose="020B0A04020102020204" pitchFamily="34" charset="0"/>
              </a:rPr>
              <a:t>Fietspelgrim</a:t>
            </a:r>
            <a:endParaRPr lang="nl-BE" sz="8000" dirty="0">
              <a:latin typeface="Arial Black" panose="020B0A0402010202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1208" y="4429224"/>
            <a:ext cx="3221583" cy="2152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508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Castrojeriz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51135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Fromista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41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IJsje nippen aan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Catedral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 Léon</a:t>
            </a:r>
          </a:p>
        </p:txBody>
      </p:sp>
    </p:spTree>
    <p:extLst>
      <p:ext uri="{BB962C8B-B14F-4D97-AF65-F5344CB8AC3E}">
        <p14:creationId xmlns:p14="http://schemas.microsoft.com/office/powerpoint/2010/main" val="273121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2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2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Astorga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   el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Palacio</a:t>
            </a:r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 de </a:t>
            </a:r>
            <a:r>
              <a:rPr lang="nl-BE" sz="3600" dirty="0" err="1">
                <a:solidFill>
                  <a:srgbClr val="FFFFCC"/>
                </a:solidFill>
                <a:latin typeface="Arial Black" panose="020B0A04020102020204" pitchFamily="34" charset="0"/>
              </a:rPr>
              <a:t>Gaudi</a:t>
            </a:r>
            <a:endParaRPr lang="nl-BE" sz="3600" dirty="0">
              <a:solidFill>
                <a:srgbClr val="FFFF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73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0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Beklimming van  “Cruz de Ferro”</a:t>
            </a:r>
          </a:p>
        </p:txBody>
      </p:sp>
    </p:spTree>
    <p:extLst>
      <p:ext uri="{BB962C8B-B14F-4D97-AF65-F5344CB8AC3E}">
        <p14:creationId xmlns:p14="http://schemas.microsoft.com/office/powerpoint/2010/main" val="73414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0" y="0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Cruz de Ferro</a:t>
            </a:r>
          </a:p>
        </p:txBody>
      </p:sp>
    </p:spTree>
    <p:extLst>
      <p:ext uri="{BB962C8B-B14F-4D97-AF65-F5344CB8AC3E}">
        <p14:creationId xmlns:p14="http://schemas.microsoft.com/office/powerpoint/2010/main" val="293147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0" y="6268819"/>
            <a:ext cx="921600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Uitrusten   na  de “Cruz de Ferro”</a:t>
            </a:r>
          </a:p>
        </p:txBody>
      </p:sp>
    </p:spTree>
    <p:extLst>
      <p:ext uri="{BB962C8B-B14F-4D97-AF65-F5344CB8AC3E}">
        <p14:creationId xmlns:p14="http://schemas.microsoft.com/office/powerpoint/2010/main" val="159851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">
        <p14:prism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-56964" y="6211669"/>
            <a:ext cx="9200964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sz="3600" dirty="0">
                <a:solidFill>
                  <a:srgbClr val="FFFFCC"/>
                </a:solidFill>
                <a:latin typeface="Arial Black" panose="020B0A04020102020204" pitchFamily="34" charset="0"/>
              </a:rPr>
              <a:t>Zo bewerken ze hier nog hun veld !</a:t>
            </a:r>
          </a:p>
        </p:txBody>
      </p:sp>
    </p:spTree>
    <p:extLst>
      <p:ext uri="{BB962C8B-B14F-4D97-AF65-F5344CB8AC3E}">
        <p14:creationId xmlns:p14="http://schemas.microsoft.com/office/powerpoint/2010/main" val="275736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  <p:sndAc>
          <p:stSnd>
            <p:snd r:embed="rId2" name="04 Julio Iglesias - Un canto a galicia.wav"/>
          </p:stSnd>
        </p:sndAc>
      </p:transition>
    </mc:Choice>
    <mc:Fallback xmlns="">
      <p:transition spd="slow" advClick="0" advTm="4000">
        <p:fade/>
        <p:sndAc>
          <p:stSnd>
            <p:snd r:embed="rId4" name="04 Julio Iglesias - Un canto a galici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4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9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0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1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2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23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24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25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26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27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28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29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30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31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32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33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34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36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37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38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39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40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41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42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43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44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45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46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7.xml><?xml version="1.0" encoding="utf-8"?>
<a:theme xmlns:a="http://schemas.openxmlformats.org/drawingml/2006/main" name="47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8.xml><?xml version="1.0" encoding="utf-8"?>
<a:theme xmlns:a="http://schemas.openxmlformats.org/drawingml/2006/main" name="48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9.xml><?xml version="1.0" encoding="utf-8"?>
<a:theme xmlns:a="http://schemas.openxmlformats.org/drawingml/2006/main" name="49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0.xml><?xml version="1.0" encoding="utf-8"?>
<a:theme xmlns:a="http://schemas.openxmlformats.org/drawingml/2006/main" name="50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1.xml><?xml version="1.0" encoding="utf-8"?>
<a:theme xmlns:a="http://schemas.openxmlformats.org/drawingml/2006/main" name="51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2.xml><?xml version="1.0" encoding="utf-8"?>
<a:theme xmlns:a="http://schemas.openxmlformats.org/drawingml/2006/main" name="52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3.xml><?xml version="1.0" encoding="utf-8"?>
<a:theme xmlns:a="http://schemas.openxmlformats.org/drawingml/2006/main" name="53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4.xml><?xml version="1.0" encoding="utf-8"?>
<a:theme xmlns:a="http://schemas.openxmlformats.org/drawingml/2006/main" name="54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5.xml><?xml version="1.0" encoding="utf-8"?>
<a:theme xmlns:a="http://schemas.openxmlformats.org/drawingml/2006/main" name="55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6.xml><?xml version="1.0" encoding="utf-8"?>
<a:theme xmlns:a="http://schemas.openxmlformats.org/drawingml/2006/main" name="56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7.xml><?xml version="1.0" encoding="utf-8"?>
<a:theme xmlns:a="http://schemas.openxmlformats.org/drawingml/2006/main" name="57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8.xml><?xml version="1.0" encoding="utf-8"?>
<a:theme xmlns:a="http://schemas.openxmlformats.org/drawingml/2006/main" name="58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9.xml><?xml version="1.0" encoding="utf-8"?>
<a:theme xmlns:a="http://schemas.openxmlformats.org/drawingml/2006/main" name="59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0.xml><?xml version="1.0" encoding="utf-8"?>
<a:theme xmlns:a="http://schemas.openxmlformats.org/drawingml/2006/main" name="60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1.xml><?xml version="1.0" encoding="utf-8"?>
<a:theme xmlns:a="http://schemas.openxmlformats.org/drawingml/2006/main" name="61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2.xml><?xml version="1.0" encoding="utf-8"?>
<a:theme xmlns:a="http://schemas.openxmlformats.org/drawingml/2006/main" name="62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3.xml><?xml version="1.0" encoding="utf-8"?>
<a:theme xmlns:a="http://schemas.openxmlformats.org/drawingml/2006/main" name="63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4.xml><?xml version="1.0" encoding="utf-8"?>
<a:theme xmlns:a="http://schemas.openxmlformats.org/drawingml/2006/main" name="64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5.xml><?xml version="1.0" encoding="utf-8"?>
<a:theme xmlns:a="http://schemas.openxmlformats.org/drawingml/2006/main" name="65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6.xml><?xml version="1.0" encoding="utf-8"?>
<a:theme xmlns:a="http://schemas.openxmlformats.org/drawingml/2006/main" name="66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7.xml><?xml version="1.0" encoding="utf-8"?>
<a:theme xmlns:a="http://schemas.openxmlformats.org/drawingml/2006/main" name="67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8.xml><?xml version="1.0" encoding="utf-8"?>
<a:theme xmlns:a="http://schemas.openxmlformats.org/drawingml/2006/main" name="68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9.xml><?xml version="1.0" encoding="utf-8"?>
<a:theme xmlns:a="http://schemas.openxmlformats.org/drawingml/2006/main" name="69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0.xml><?xml version="1.0" encoding="utf-8"?>
<a:theme xmlns:a="http://schemas.openxmlformats.org/drawingml/2006/main" name="70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1.xml><?xml version="1.0" encoding="utf-8"?>
<a:theme xmlns:a="http://schemas.openxmlformats.org/drawingml/2006/main" name="71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2.xml><?xml version="1.0" encoding="utf-8"?>
<a:theme xmlns:a="http://schemas.openxmlformats.org/drawingml/2006/main" name="72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3.xml><?xml version="1.0" encoding="utf-8"?>
<a:theme xmlns:a="http://schemas.openxmlformats.org/drawingml/2006/main" name="73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4.xml><?xml version="1.0" encoding="utf-8"?>
<a:theme xmlns:a="http://schemas.openxmlformats.org/drawingml/2006/main" name="74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5.xml><?xml version="1.0" encoding="utf-8"?>
<a:theme xmlns:a="http://schemas.openxmlformats.org/drawingml/2006/main" name="75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6.xml><?xml version="1.0" encoding="utf-8"?>
<a:theme xmlns:a="http://schemas.openxmlformats.org/drawingml/2006/main" name="76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7.xml><?xml version="1.0" encoding="utf-8"?>
<a:theme xmlns:a="http://schemas.openxmlformats.org/drawingml/2006/main" name="77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8.xml><?xml version="1.0" encoding="utf-8"?>
<a:theme xmlns:a="http://schemas.openxmlformats.org/drawingml/2006/main" name="78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9.xml><?xml version="1.0" encoding="utf-8"?>
<a:theme xmlns:a="http://schemas.openxmlformats.org/drawingml/2006/main" name="79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0.xml><?xml version="1.0" encoding="utf-8"?>
<a:theme xmlns:a="http://schemas.openxmlformats.org/drawingml/2006/main" name="80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1.xml><?xml version="1.0" encoding="utf-8"?>
<a:theme xmlns:a="http://schemas.openxmlformats.org/drawingml/2006/main" name="81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2.xml><?xml version="1.0" encoding="utf-8"?>
<a:theme xmlns:a="http://schemas.openxmlformats.org/drawingml/2006/main" name="5_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42875" cap="flat" cmpd="thickThin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42875" cap="flat" cmpd="thickThin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3.xml><?xml version="1.0" encoding="utf-8"?>
<a:theme xmlns:a="http://schemas.openxmlformats.org/drawingml/2006/main" name="6_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4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5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1994</Words>
  <Application>Microsoft Office PowerPoint</Application>
  <PresentationFormat>Diavoorstelling (4:3)</PresentationFormat>
  <Paragraphs>584</Paragraphs>
  <Slides>422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84</vt:i4>
      </vt:variant>
      <vt:variant>
        <vt:lpstr>Diatitels</vt:lpstr>
      </vt:variant>
      <vt:variant>
        <vt:i4>422</vt:i4>
      </vt:variant>
    </vt:vector>
  </HeadingPairs>
  <TitlesOfParts>
    <vt:vector size="509" baseType="lpstr">
      <vt:lpstr>Arial</vt:lpstr>
      <vt:lpstr>Calibri</vt:lpstr>
      <vt:lpstr>Arial Black</vt:lpstr>
      <vt:lpstr>Kantoorthema</vt:lpstr>
      <vt:lpstr>1_Kantoorthema</vt:lpstr>
      <vt:lpstr>2_Kantoorthema</vt:lpstr>
      <vt:lpstr>3_Kantoorthema</vt:lpstr>
      <vt:lpstr>5_Kantoorthema</vt:lpstr>
      <vt:lpstr>6_Kantoorthema</vt:lpstr>
      <vt:lpstr>7_Kantoorthema</vt:lpstr>
      <vt:lpstr>8_Kantoorthema</vt:lpstr>
      <vt:lpstr>9_Kantoorthema</vt:lpstr>
      <vt:lpstr>10_Kantoorthema</vt:lpstr>
      <vt:lpstr>11_Kantoorthema</vt:lpstr>
      <vt:lpstr>12_Kantoorthema</vt:lpstr>
      <vt:lpstr>13_Kantoorthema</vt:lpstr>
      <vt:lpstr>14_Kantoorthema</vt:lpstr>
      <vt:lpstr>15_Kantoorthema</vt:lpstr>
      <vt:lpstr>16_Kantoorthema</vt:lpstr>
      <vt:lpstr>17_Kantoorthema</vt:lpstr>
      <vt:lpstr>4_Kantoorthema</vt:lpstr>
      <vt:lpstr>19_Kantoorthema</vt:lpstr>
      <vt:lpstr>20_Kantoorthema</vt:lpstr>
      <vt:lpstr>21_Kantoorthema</vt:lpstr>
      <vt:lpstr>Standaardontwerp</vt:lpstr>
      <vt:lpstr>22_Kantoorthema</vt:lpstr>
      <vt:lpstr>23_Kantoorthema</vt:lpstr>
      <vt:lpstr>24_Kantoorthema</vt:lpstr>
      <vt:lpstr>25_Kantoorthema</vt:lpstr>
      <vt:lpstr>26_Kantoorthema</vt:lpstr>
      <vt:lpstr>27_Kantoorthema</vt:lpstr>
      <vt:lpstr>28_Kantoorthema</vt:lpstr>
      <vt:lpstr>29_Kantoorthema</vt:lpstr>
      <vt:lpstr>30_Kantoorthema</vt:lpstr>
      <vt:lpstr>31_Kantoorthema</vt:lpstr>
      <vt:lpstr>32_Kantoorthema</vt:lpstr>
      <vt:lpstr>33_Kantoorthema</vt:lpstr>
      <vt:lpstr>34_Kantoorthema</vt:lpstr>
      <vt:lpstr>36_Kantoorthema</vt:lpstr>
      <vt:lpstr>37_Kantoorthema</vt:lpstr>
      <vt:lpstr>38_Kantoorthema</vt:lpstr>
      <vt:lpstr>39_Kantoorthema</vt:lpstr>
      <vt:lpstr>40_Kantoorthema</vt:lpstr>
      <vt:lpstr>41_Kantoorthema</vt:lpstr>
      <vt:lpstr>42_Kantoorthema</vt:lpstr>
      <vt:lpstr>43_Kantoorthema</vt:lpstr>
      <vt:lpstr>44_Kantoorthema</vt:lpstr>
      <vt:lpstr>45_Kantoorthema</vt:lpstr>
      <vt:lpstr>46_Kantoorthema</vt:lpstr>
      <vt:lpstr>47_Kantoorthema</vt:lpstr>
      <vt:lpstr>48_Kantoorthema</vt:lpstr>
      <vt:lpstr>49_Kantoorthema</vt:lpstr>
      <vt:lpstr>50_Kantoorthema</vt:lpstr>
      <vt:lpstr>51_Kantoorthema</vt:lpstr>
      <vt:lpstr>52_Kantoorthema</vt:lpstr>
      <vt:lpstr>53_Kantoorthema</vt:lpstr>
      <vt:lpstr>54_Kantoorthema</vt:lpstr>
      <vt:lpstr>55_Kantoorthema</vt:lpstr>
      <vt:lpstr>56_Kantoorthema</vt:lpstr>
      <vt:lpstr>57_Kantoorthema</vt:lpstr>
      <vt:lpstr>58_Kantoorthema</vt:lpstr>
      <vt:lpstr>59_Kantoorthema</vt:lpstr>
      <vt:lpstr>60_Kantoorthema</vt:lpstr>
      <vt:lpstr>61_Kantoorthema</vt:lpstr>
      <vt:lpstr>62_Kantoorthema</vt:lpstr>
      <vt:lpstr>63_Kantoorthema</vt:lpstr>
      <vt:lpstr>64_Kantoorthema</vt:lpstr>
      <vt:lpstr>65_Kantoorthema</vt:lpstr>
      <vt:lpstr>66_Kantoorthema</vt:lpstr>
      <vt:lpstr>67_Kantoorthema</vt:lpstr>
      <vt:lpstr>68_Kantoorthema</vt:lpstr>
      <vt:lpstr>69_Kantoorthema</vt:lpstr>
      <vt:lpstr>70_Kantoorthema</vt:lpstr>
      <vt:lpstr>71_Kantoorthema</vt:lpstr>
      <vt:lpstr>72_Kantoorthema</vt:lpstr>
      <vt:lpstr>73_Kantoorthema</vt:lpstr>
      <vt:lpstr>74_Kantoorthema</vt:lpstr>
      <vt:lpstr>75_Kantoorthema</vt:lpstr>
      <vt:lpstr>76_Kantoorthema</vt:lpstr>
      <vt:lpstr>77_Kantoorthema</vt:lpstr>
      <vt:lpstr>78_Kantoorthema</vt:lpstr>
      <vt:lpstr>79_Kantoorthema</vt:lpstr>
      <vt:lpstr>80_Kantoorthema</vt:lpstr>
      <vt:lpstr>81_Kantoorthema</vt:lpstr>
      <vt:lpstr>5_Standaardontwerp</vt:lpstr>
      <vt:lpstr>6_Standaardontwerp</vt:lpstr>
      <vt:lpstr>Office-thema</vt:lpstr>
      <vt:lpstr>PowerPoint-presentatie</vt:lpstr>
      <vt:lpstr>Wie zijn wij ?</vt:lpstr>
      <vt:lpstr>Hoe is de bende Ontstaan ?</vt:lpstr>
      <vt:lpstr>2005  Begin  maart met  pensioen</vt:lpstr>
      <vt:lpstr>Droom  ! Ooit wil ik naar Compostela fietsen</vt:lpstr>
      <vt:lpstr>Toeval    wil Hugo      mijn schoonbroer</vt:lpstr>
      <vt:lpstr>zou  begin  mei   met 2 Knokkenaars  </vt:lpstr>
      <vt:lpstr>Naar Santiago de Compostela Fietsen</vt:lpstr>
      <vt:lpstr>Ik  word  de  4°  Fietspelgrim</vt:lpstr>
      <vt:lpstr> Samenstelling van de bende 2005    </vt:lpstr>
      <vt:lpstr> Bob Hugo Medard Jacques   </vt:lpstr>
      <vt:lpstr>2006 Ik had de fietsmicrobe flink  te pakken</vt:lpstr>
      <vt:lpstr>Mij volgende doel   de Zilverroute Sevilla   à Compostela</vt:lpstr>
      <vt:lpstr>PowerPoint-presentatie</vt:lpstr>
      <vt:lpstr>Mijn fietsmaatjes 2005  zagen het  niet zitten</vt:lpstr>
      <vt:lpstr>Dus  op  zoek naar een nieuwe  fietsmaat</vt:lpstr>
      <vt:lpstr>De Vlaamse Compostela Genootschap gaf de oplossing </vt:lpstr>
      <vt:lpstr>Een wildvreemde fietser  uit  Beveren-Waas</vt:lpstr>
      <vt:lpstr>Antoine werd mijn Compagnon voor Sevilla - Compostela </vt:lpstr>
      <vt:lpstr>Antoine  &amp;  Bob </vt:lpstr>
      <vt:lpstr>2005  Van  Knokke  naar Compostela Bob Hugo Medard Jacques   </vt:lpstr>
      <vt:lpstr>PowerPoint-presentatie</vt:lpstr>
      <vt:lpstr>PowerPoint-presentatie</vt:lpstr>
      <vt:lpstr>PowerPoint-presentatie</vt:lpstr>
      <vt:lpstr>PowerPoint-presentatie</vt:lpstr>
      <vt:lpstr>PowerPoint-presentatie</vt:lpstr>
      <vt:lpstr>2007 Brugge – Côte d’Azur  Pol Bob Hugo Robert </vt:lpstr>
      <vt:lpstr>PowerPoint-presentatie</vt:lpstr>
      <vt:lpstr>PowerPoint-presentatie</vt:lpstr>
      <vt:lpstr> De Bende van Bob Pol Antoine Bob Hugo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zijn wij ?</dc:title>
  <dc:creator>eigenaar</dc:creator>
  <cp:lastModifiedBy>eigenaar</cp:lastModifiedBy>
  <cp:revision>69</cp:revision>
  <dcterms:created xsi:type="dcterms:W3CDTF">2016-02-08T11:06:39Z</dcterms:created>
  <dcterms:modified xsi:type="dcterms:W3CDTF">2016-02-19T16:08:07Z</dcterms:modified>
</cp:coreProperties>
</file>